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7" r:id="rId2"/>
    <p:sldId id="262" r:id="rId3"/>
    <p:sldId id="263" r:id="rId4"/>
    <p:sldId id="259" r:id="rId5"/>
    <p:sldId id="264" r:id="rId6"/>
    <p:sldId id="265" r:id="rId7"/>
    <p:sldId id="266" r:id="rId8"/>
    <p:sldId id="267" r:id="rId9"/>
    <p:sldId id="268" r:id="rId10"/>
    <p:sldId id="269" r:id="rId11"/>
    <p:sldId id="270" r:id="rId12"/>
    <p:sldId id="271" r:id="rId13"/>
    <p:sldId id="272" r:id="rId14"/>
  </p:sldIdLst>
  <p:sldSz cx="3240088" cy="4319588"/>
  <p:notesSz cx="6858000" cy="9144000"/>
  <p:defaultTextStyle>
    <a:defPPr>
      <a:defRPr lang="nb-NO"/>
    </a:defPPr>
    <a:lvl1pPr marL="0" algn="l" defTabSz="362804" rtl="0" eaLnBrk="1" latinLnBrk="0" hangingPunct="1">
      <a:defRPr sz="714" kern="1200">
        <a:solidFill>
          <a:schemeClr val="tx1"/>
        </a:solidFill>
        <a:latin typeface="+mn-lt"/>
        <a:ea typeface="+mn-ea"/>
        <a:cs typeface="+mn-cs"/>
      </a:defRPr>
    </a:lvl1pPr>
    <a:lvl2pPr marL="181402" algn="l" defTabSz="362804" rtl="0" eaLnBrk="1" latinLnBrk="0" hangingPunct="1">
      <a:defRPr sz="714" kern="1200">
        <a:solidFill>
          <a:schemeClr val="tx1"/>
        </a:solidFill>
        <a:latin typeface="+mn-lt"/>
        <a:ea typeface="+mn-ea"/>
        <a:cs typeface="+mn-cs"/>
      </a:defRPr>
    </a:lvl2pPr>
    <a:lvl3pPr marL="362804" algn="l" defTabSz="362804" rtl="0" eaLnBrk="1" latinLnBrk="0" hangingPunct="1">
      <a:defRPr sz="714" kern="1200">
        <a:solidFill>
          <a:schemeClr val="tx1"/>
        </a:solidFill>
        <a:latin typeface="+mn-lt"/>
        <a:ea typeface="+mn-ea"/>
        <a:cs typeface="+mn-cs"/>
      </a:defRPr>
    </a:lvl3pPr>
    <a:lvl4pPr marL="544206" algn="l" defTabSz="362804" rtl="0" eaLnBrk="1" latinLnBrk="0" hangingPunct="1">
      <a:defRPr sz="714" kern="1200">
        <a:solidFill>
          <a:schemeClr val="tx1"/>
        </a:solidFill>
        <a:latin typeface="+mn-lt"/>
        <a:ea typeface="+mn-ea"/>
        <a:cs typeface="+mn-cs"/>
      </a:defRPr>
    </a:lvl4pPr>
    <a:lvl5pPr marL="725608" algn="l" defTabSz="362804" rtl="0" eaLnBrk="1" latinLnBrk="0" hangingPunct="1">
      <a:defRPr sz="714" kern="1200">
        <a:solidFill>
          <a:schemeClr val="tx1"/>
        </a:solidFill>
        <a:latin typeface="+mn-lt"/>
        <a:ea typeface="+mn-ea"/>
        <a:cs typeface="+mn-cs"/>
      </a:defRPr>
    </a:lvl5pPr>
    <a:lvl6pPr marL="907009" algn="l" defTabSz="362804" rtl="0" eaLnBrk="1" latinLnBrk="0" hangingPunct="1">
      <a:defRPr sz="714" kern="1200">
        <a:solidFill>
          <a:schemeClr val="tx1"/>
        </a:solidFill>
        <a:latin typeface="+mn-lt"/>
        <a:ea typeface="+mn-ea"/>
        <a:cs typeface="+mn-cs"/>
      </a:defRPr>
    </a:lvl6pPr>
    <a:lvl7pPr marL="1088411" algn="l" defTabSz="362804" rtl="0" eaLnBrk="1" latinLnBrk="0" hangingPunct="1">
      <a:defRPr sz="714" kern="1200">
        <a:solidFill>
          <a:schemeClr val="tx1"/>
        </a:solidFill>
        <a:latin typeface="+mn-lt"/>
        <a:ea typeface="+mn-ea"/>
        <a:cs typeface="+mn-cs"/>
      </a:defRPr>
    </a:lvl7pPr>
    <a:lvl8pPr marL="1269813" algn="l" defTabSz="362804" rtl="0" eaLnBrk="1" latinLnBrk="0" hangingPunct="1">
      <a:defRPr sz="714" kern="1200">
        <a:solidFill>
          <a:schemeClr val="tx1"/>
        </a:solidFill>
        <a:latin typeface="+mn-lt"/>
        <a:ea typeface="+mn-ea"/>
        <a:cs typeface="+mn-cs"/>
      </a:defRPr>
    </a:lvl8pPr>
    <a:lvl9pPr marL="1451215" algn="l" defTabSz="362804" rtl="0" eaLnBrk="1" latinLnBrk="0" hangingPunct="1">
      <a:defRPr sz="71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1" userDrawn="1">
          <p15:clr>
            <a:srgbClr val="A4A3A4"/>
          </p15:clr>
        </p15:guide>
        <p15:guide id="2" pos="10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85"/>
    <p:restoredTop sz="96327"/>
  </p:normalViewPr>
  <p:slideViewPr>
    <p:cSldViewPr snapToGrid="0" snapToObjects="1" showGuides="1">
      <p:cViewPr varScale="1">
        <p:scale>
          <a:sx n="172" d="100"/>
          <a:sy n="172" d="100"/>
        </p:scale>
        <p:origin x="3336" y="144"/>
      </p:cViewPr>
      <p:guideLst>
        <p:guide orient="horz" pos="1361"/>
        <p:guide pos="102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622E1-79B7-4E61-92E2-2225DFB8BCF7}" type="datetimeFigureOut">
              <a:rPr lang="nb-NO" smtClean="0"/>
              <a:t>08.10.2026</a:t>
            </a:fld>
            <a:endParaRPr lang="nb-NO"/>
          </a:p>
        </p:txBody>
      </p:sp>
      <p:sp>
        <p:nvSpPr>
          <p:cNvPr id="4" name="Plassholder for lysbilde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6A9686-5638-4464-94CC-8DE8D093AFAB}" type="slidenum">
              <a:rPr lang="nb-NO" smtClean="0"/>
              <a:t>‹#›</a:t>
            </a:fld>
            <a:endParaRPr lang="nb-NO"/>
          </a:p>
        </p:txBody>
      </p:sp>
    </p:spTree>
    <p:extLst>
      <p:ext uri="{BB962C8B-B14F-4D97-AF65-F5344CB8AC3E}">
        <p14:creationId xmlns:p14="http://schemas.microsoft.com/office/powerpoint/2010/main" val="1034591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å bakgrunn">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A225CABC-8CDF-564D-9681-486C73FE7033}"/>
              </a:ext>
            </a:extLst>
          </p:cNvPr>
          <p:cNvPicPr>
            <a:picLocks noChangeAspect="1"/>
          </p:cNvPicPr>
          <p:nvPr userDrawn="1"/>
        </p:nvPicPr>
        <p:blipFill>
          <a:blip r:embed="rId2"/>
          <a:stretch>
            <a:fillRect/>
          </a:stretch>
        </p:blipFill>
        <p:spPr>
          <a:xfrm>
            <a:off x="0" y="1588"/>
            <a:ext cx="3238500" cy="4318000"/>
          </a:xfrm>
          <a:prstGeom prst="rect">
            <a:avLst/>
          </a:prstGeom>
        </p:spPr>
      </p:pic>
      <p:sp>
        <p:nvSpPr>
          <p:cNvPr id="13" name="Plassholder for tekst 12">
            <a:extLst>
              <a:ext uri="{FF2B5EF4-FFF2-40B4-BE49-F238E27FC236}">
                <a16:creationId xmlns:a16="http://schemas.microsoft.com/office/drawing/2014/main" id="{EE2B658F-0F3A-384A-A567-2C0ED31B0E9B}"/>
              </a:ext>
            </a:extLst>
          </p:cNvPr>
          <p:cNvSpPr>
            <a:spLocks noGrp="1"/>
          </p:cNvSpPr>
          <p:nvPr>
            <p:ph type="body" sz="quarter" idx="10" hasCustomPrompt="1"/>
          </p:nvPr>
        </p:nvSpPr>
        <p:spPr>
          <a:xfrm>
            <a:off x="287338" y="1808981"/>
            <a:ext cx="2665412" cy="1826394"/>
          </a:xfrm>
        </p:spPr>
        <p:txBody>
          <a:bodyPr tIns="72000" bIns="36000"/>
          <a:lstStyle>
            <a:lvl1pPr>
              <a:spcBef>
                <a:spcPts val="0"/>
              </a:spcBef>
              <a:spcAft>
                <a:spcPts val="300"/>
              </a:spcAft>
              <a:defRPr lang="nb-NO" b="0" i="0" smtClean="0">
                <a:effectLst/>
                <a:latin typeface="+mn-lt"/>
              </a:defRPr>
            </a:lvl1pPr>
          </a:lstStyle>
          <a:p>
            <a:pPr lvl="0"/>
            <a:r>
              <a:rPr lang="nb-NO" dirty="0"/>
              <a:t>Her kan du legge inn brødtekst. </a:t>
            </a:r>
            <a:br>
              <a:rPr lang="nb-NO" dirty="0"/>
            </a:br>
            <a:br>
              <a:rPr lang="nb-NO" dirty="0"/>
            </a:br>
            <a:r>
              <a:rPr lang="nb-NO" dirty="0"/>
              <a:t>Blir ingressen blir lenger enn tre linjer, må denne tekstboksen flyttes nedover. </a:t>
            </a:r>
            <a:br>
              <a:rPr lang="nb-NO" dirty="0"/>
            </a:br>
            <a:br>
              <a:rPr lang="nb-NO" dirty="0"/>
            </a:br>
            <a:r>
              <a:rPr lang="nb-NO" dirty="0"/>
              <a:t>Alle tekstboksene skal holdes innenfor de sorte støttelinjene i dokumentet.</a:t>
            </a:r>
            <a:br>
              <a:rPr lang="nb-NO" dirty="0"/>
            </a:br>
            <a:br>
              <a:rPr lang="nb-NO" dirty="0"/>
            </a:br>
            <a:r>
              <a:rPr lang="nb-NO" dirty="0"/>
              <a:t>Fonten kan lastes ned her: </a:t>
            </a:r>
            <a:r>
              <a:rPr lang="nb-NO" dirty="0" err="1"/>
              <a:t>https</a:t>
            </a:r>
            <a:r>
              <a:rPr lang="nb-NO" dirty="0"/>
              <a:t>://</a:t>
            </a:r>
            <a:r>
              <a:rPr lang="nb-NO" dirty="0" err="1"/>
              <a:t>design.ubuntu.com</a:t>
            </a:r>
            <a:r>
              <a:rPr lang="nb-NO" dirty="0"/>
              <a:t>/font/</a:t>
            </a:r>
          </a:p>
        </p:txBody>
      </p:sp>
      <p:sp>
        <p:nvSpPr>
          <p:cNvPr id="2" name="Tittel 1">
            <a:extLst>
              <a:ext uri="{FF2B5EF4-FFF2-40B4-BE49-F238E27FC236}">
                <a16:creationId xmlns:a16="http://schemas.microsoft.com/office/drawing/2014/main" id="{785DAC99-8A33-8D4E-8C69-D4381BCBB618}"/>
              </a:ext>
            </a:extLst>
          </p:cNvPr>
          <p:cNvSpPr>
            <a:spLocks noGrp="1"/>
          </p:cNvSpPr>
          <p:nvPr>
            <p:ph type="title" hasCustomPrompt="1"/>
          </p:nvPr>
        </p:nvSpPr>
        <p:spPr>
          <a:xfrm>
            <a:off x="287338" y="827088"/>
            <a:ext cx="2665412" cy="516774"/>
          </a:xfrm>
        </p:spPr>
        <p:txBody>
          <a:bodyPr tIns="0" bIns="18000" anchor="b">
            <a:spAutoFit/>
          </a:bodyPr>
          <a:lstStyle/>
          <a:p>
            <a:r>
              <a:rPr lang="nb-NO" dirty="0"/>
              <a:t>Overskriften bør begrenses til 1-2 linjer</a:t>
            </a:r>
          </a:p>
        </p:txBody>
      </p:sp>
      <p:sp>
        <p:nvSpPr>
          <p:cNvPr id="10" name="Undertittel 2">
            <a:extLst>
              <a:ext uri="{FF2B5EF4-FFF2-40B4-BE49-F238E27FC236}">
                <a16:creationId xmlns:a16="http://schemas.microsoft.com/office/drawing/2014/main" id="{779D9A0C-B7CA-FB46-AE51-288B8B533EC1}"/>
              </a:ext>
            </a:extLst>
          </p:cNvPr>
          <p:cNvSpPr>
            <a:spLocks noGrp="1"/>
          </p:cNvSpPr>
          <p:nvPr>
            <p:ph type="subTitle" idx="1" hasCustomPrompt="1"/>
          </p:nvPr>
        </p:nvSpPr>
        <p:spPr>
          <a:xfrm>
            <a:off x="287338" y="1343863"/>
            <a:ext cx="2665412" cy="446942"/>
          </a:xfrm>
        </p:spPr>
        <p:txBody>
          <a:bodyPr tIns="18000" bIns="36000">
            <a:spAutoFit/>
          </a:bodyPr>
          <a:lstStyle>
            <a:lvl1pPr marL="0" indent="0" algn="l">
              <a:lnSpc>
                <a:spcPct val="100000"/>
              </a:lnSpc>
              <a:buNone/>
              <a:defRPr sz="850" b="1" i="0">
                <a:latin typeface="Ubuntu" panose="020B0504030602030204" pitchFamily="34" charset="0"/>
              </a:defRPr>
            </a:lvl1pPr>
            <a:lvl2pPr marL="121524" indent="0" algn="ctr">
              <a:buNone/>
              <a:defRPr sz="532"/>
            </a:lvl2pPr>
            <a:lvl3pPr marL="243048" indent="0" algn="ctr">
              <a:buNone/>
              <a:defRPr sz="478"/>
            </a:lvl3pPr>
            <a:lvl4pPr marL="364571" indent="0" algn="ctr">
              <a:buNone/>
              <a:defRPr sz="425"/>
            </a:lvl4pPr>
            <a:lvl5pPr marL="486095" indent="0" algn="ctr">
              <a:buNone/>
              <a:defRPr sz="425"/>
            </a:lvl5pPr>
            <a:lvl6pPr marL="607619" indent="0" algn="ctr">
              <a:buNone/>
              <a:defRPr sz="425"/>
            </a:lvl6pPr>
            <a:lvl7pPr marL="729143" indent="0" algn="ctr">
              <a:buNone/>
              <a:defRPr sz="425"/>
            </a:lvl7pPr>
            <a:lvl8pPr marL="850666" indent="0" algn="ctr">
              <a:buNone/>
              <a:defRPr sz="425"/>
            </a:lvl8pPr>
            <a:lvl9pPr marL="972190" indent="0" algn="ctr">
              <a:buNone/>
              <a:defRPr sz="425"/>
            </a:lvl9pPr>
          </a:lstStyle>
          <a:p>
            <a:r>
              <a:rPr lang="nb-NO" dirty="0"/>
              <a:t>Ingressen skal fortrinnsvis </a:t>
            </a:r>
            <a:r>
              <a:rPr lang="nb-NO" dirty="0" err="1"/>
              <a:t>innholde</a:t>
            </a:r>
            <a:r>
              <a:rPr lang="nb-NO" dirty="0"/>
              <a:t> essensen av informasjonen, </a:t>
            </a:r>
            <a:r>
              <a:rPr lang="nb-NO" dirty="0" err="1"/>
              <a:t>dypdeinformasjon</a:t>
            </a:r>
            <a:r>
              <a:rPr lang="nb-NO" dirty="0"/>
              <a:t> skal lenkes til kommunens nettside.</a:t>
            </a:r>
          </a:p>
        </p:txBody>
      </p:sp>
    </p:spTree>
    <p:extLst>
      <p:ext uri="{BB962C8B-B14F-4D97-AF65-F5344CB8AC3E}">
        <p14:creationId xmlns:p14="http://schemas.microsoft.com/office/powerpoint/2010/main" val="172420368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osa bakgrunn">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33F728EF-878B-0C4F-A6BF-D626CB6FC91B}"/>
              </a:ext>
            </a:extLst>
          </p:cNvPr>
          <p:cNvPicPr>
            <a:picLocks noChangeAspect="1"/>
          </p:cNvPicPr>
          <p:nvPr userDrawn="1"/>
        </p:nvPicPr>
        <p:blipFill>
          <a:blip r:embed="rId2"/>
          <a:stretch>
            <a:fillRect/>
          </a:stretch>
        </p:blipFill>
        <p:spPr>
          <a:xfrm>
            <a:off x="794" y="0"/>
            <a:ext cx="3238500" cy="4318000"/>
          </a:xfrm>
          <a:prstGeom prst="rect">
            <a:avLst/>
          </a:prstGeom>
        </p:spPr>
      </p:pic>
      <p:sp>
        <p:nvSpPr>
          <p:cNvPr id="13" name="Plassholder for tekst 12">
            <a:extLst>
              <a:ext uri="{FF2B5EF4-FFF2-40B4-BE49-F238E27FC236}">
                <a16:creationId xmlns:a16="http://schemas.microsoft.com/office/drawing/2014/main" id="{EE2B658F-0F3A-384A-A567-2C0ED31B0E9B}"/>
              </a:ext>
            </a:extLst>
          </p:cNvPr>
          <p:cNvSpPr>
            <a:spLocks noGrp="1"/>
          </p:cNvSpPr>
          <p:nvPr>
            <p:ph type="body" sz="quarter" idx="10" hasCustomPrompt="1"/>
          </p:nvPr>
        </p:nvSpPr>
        <p:spPr>
          <a:xfrm>
            <a:off x="287338" y="1808981"/>
            <a:ext cx="2665412" cy="1826394"/>
          </a:xfrm>
        </p:spPr>
        <p:txBody>
          <a:bodyPr tIns="72000" bIns="36000"/>
          <a:lstStyle>
            <a:lvl1pPr>
              <a:spcBef>
                <a:spcPts val="0"/>
              </a:spcBef>
              <a:spcAft>
                <a:spcPts val="300"/>
              </a:spcAft>
              <a:defRPr lang="nb-NO" b="0" i="0" smtClean="0">
                <a:effectLst/>
                <a:latin typeface="+mn-lt"/>
              </a:defRPr>
            </a:lvl1pPr>
          </a:lstStyle>
          <a:p>
            <a:pPr lvl="0"/>
            <a:r>
              <a:rPr lang="nb-NO" dirty="0"/>
              <a:t>Her kan du legge inn brødtekst. </a:t>
            </a:r>
            <a:br>
              <a:rPr lang="nb-NO" dirty="0"/>
            </a:br>
            <a:br>
              <a:rPr lang="nb-NO" dirty="0"/>
            </a:br>
            <a:r>
              <a:rPr lang="nb-NO" dirty="0"/>
              <a:t>Blir ingressen blir lenger enn tre linjer, må denne tekstboksen flyttes nedover. </a:t>
            </a:r>
            <a:br>
              <a:rPr lang="nb-NO" dirty="0"/>
            </a:br>
            <a:br>
              <a:rPr lang="nb-NO" dirty="0"/>
            </a:br>
            <a:r>
              <a:rPr lang="nb-NO" dirty="0"/>
              <a:t>Alle tekstboksene skal holdes innenfor de sorte støttelinjene i dokumentet.</a:t>
            </a:r>
            <a:br>
              <a:rPr lang="nb-NO" dirty="0"/>
            </a:br>
            <a:br>
              <a:rPr lang="nb-NO" dirty="0"/>
            </a:br>
            <a:r>
              <a:rPr lang="nb-NO" dirty="0"/>
              <a:t>Fonten kan lastes ned her: </a:t>
            </a:r>
            <a:r>
              <a:rPr lang="nb-NO" dirty="0" err="1"/>
              <a:t>https</a:t>
            </a:r>
            <a:r>
              <a:rPr lang="nb-NO" dirty="0"/>
              <a:t>://</a:t>
            </a:r>
            <a:r>
              <a:rPr lang="nb-NO" dirty="0" err="1"/>
              <a:t>design.ubuntu.com</a:t>
            </a:r>
            <a:r>
              <a:rPr lang="nb-NO" dirty="0"/>
              <a:t>/font/</a:t>
            </a:r>
          </a:p>
        </p:txBody>
      </p:sp>
      <p:sp>
        <p:nvSpPr>
          <p:cNvPr id="2" name="Tittel 1">
            <a:extLst>
              <a:ext uri="{FF2B5EF4-FFF2-40B4-BE49-F238E27FC236}">
                <a16:creationId xmlns:a16="http://schemas.microsoft.com/office/drawing/2014/main" id="{785DAC99-8A33-8D4E-8C69-D4381BCBB618}"/>
              </a:ext>
            </a:extLst>
          </p:cNvPr>
          <p:cNvSpPr>
            <a:spLocks noGrp="1"/>
          </p:cNvSpPr>
          <p:nvPr>
            <p:ph type="title" hasCustomPrompt="1"/>
          </p:nvPr>
        </p:nvSpPr>
        <p:spPr>
          <a:xfrm>
            <a:off x="287338" y="827088"/>
            <a:ext cx="2665412" cy="516774"/>
          </a:xfrm>
        </p:spPr>
        <p:txBody>
          <a:bodyPr tIns="0" bIns="18000" anchor="b">
            <a:spAutoFit/>
          </a:bodyPr>
          <a:lstStyle/>
          <a:p>
            <a:r>
              <a:rPr lang="nb-NO" dirty="0"/>
              <a:t>Overskriften bør begrenses til 1-2 linjer</a:t>
            </a:r>
          </a:p>
        </p:txBody>
      </p:sp>
      <p:sp>
        <p:nvSpPr>
          <p:cNvPr id="10" name="Undertittel 2">
            <a:extLst>
              <a:ext uri="{FF2B5EF4-FFF2-40B4-BE49-F238E27FC236}">
                <a16:creationId xmlns:a16="http://schemas.microsoft.com/office/drawing/2014/main" id="{779D9A0C-B7CA-FB46-AE51-288B8B533EC1}"/>
              </a:ext>
            </a:extLst>
          </p:cNvPr>
          <p:cNvSpPr>
            <a:spLocks noGrp="1"/>
          </p:cNvSpPr>
          <p:nvPr>
            <p:ph type="subTitle" idx="1" hasCustomPrompt="1"/>
          </p:nvPr>
        </p:nvSpPr>
        <p:spPr>
          <a:xfrm>
            <a:off x="287338" y="1343863"/>
            <a:ext cx="2665412" cy="446942"/>
          </a:xfrm>
        </p:spPr>
        <p:txBody>
          <a:bodyPr tIns="18000" bIns="36000">
            <a:spAutoFit/>
          </a:bodyPr>
          <a:lstStyle>
            <a:lvl1pPr marL="0" indent="0" algn="l">
              <a:lnSpc>
                <a:spcPct val="100000"/>
              </a:lnSpc>
              <a:buNone/>
              <a:defRPr sz="850" b="1" i="0">
                <a:latin typeface="Ubuntu Light" panose="020B0304030602030204" pitchFamily="34" charset="0"/>
              </a:defRPr>
            </a:lvl1pPr>
            <a:lvl2pPr marL="121524" indent="0" algn="ctr">
              <a:buNone/>
              <a:defRPr sz="532"/>
            </a:lvl2pPr>
            <a:lvl3pPr marL="243048" indent="0" algn="ctr">
              <a:buNone/>
              <a:defRPr sz="478"/>
            </a:lvl3pPr>
            <a:lvl4pPr marL="364571" indent="0" algn="ctr">
              <a:buNone/>
              <a:defRPr sz="425"/>
            </a:lvl4pPr>
            <a:lvl5pPr marL="486095" indent="0" algn="ctr">
              <a:buNone/>
              <a:defRPr sz="425"/>
            </a:lvl5pPr>
            <a:lvl6pPr marL="607619" indent="0" algn="ctr">
              <a:buNone/>
              <a:defRPr sz="425"/>
            </a:lvl6pPr>
            <a:lvl7pPr marL="729143" indent="0" algn="ctr">
              <a:buNone/>
              <a:defRPr sz="425"/>
            </a:lvl7pPr>
            <a:lvl8pPr marL="850666" indent="0" algn="ctr">
              <a:buNone/>
              <a:defRPr sz="425"/>
            </a:lvl8pPr>
            <a:lvl9pPr marL="972190" indent="0" algn="ctr">
              <a:buNone/>
              <a:defRPr sz="425"/>
            </a:lvl9pPr>
          </a:lstStyle>
          <a:p>
            <a:r>
              <a:rPr lang="nb-NO" dirty="0"/>
              <a:t>Ingressen skal fortrinnsvis </a:t>
            </a:r>
            <a:r>
              <a:rPr lang="nb-NO" dirty="0" err="1"/>
              <a:t>innholde</a:t>
            </a:r>
            <a:r>
              <a:rPr lang="nb-NO" dirty="0"/>
              <a:t> essensen av informasjonen, </a:t>
            </a:r>
            <a:r>
              <a:rPr lang="nb-NO" dirty="0" err="1"/>
              <a:t>dypdeinformasjon</a:t>
            </a:r>
            <a:r>
              <a:rPr lang="nb-NO" dirty="0"/>
              <a:t> skal lenkes til kommunens nettside.</a:t>
            </a:r>
          </a:p>
        </p:txBody>
      </p:sp>
    </p:spTree>
    <p:extLst>
      <p:ext uri="{BB962C8B-B14F-4D97-AF65-F5344CB8AC3E}">
        <p14:creationId xmlns:p14="http://schemas.microsoft.com/office/powerpoint/2010/main" val="272472893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ønn bakgrunn">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8EA22DA9-6CB3-E841-8507-E1DFD76C51A1}"/>
              </a:ext>
            </a:extLst>
          </p:cNvPr>
          <p:cNvPicPr>
            <a:picLocks noChangeAspect="1"/>
          </p:cNvPicPr>
          <p:nvPr userDrawn="1"/>
        </p:nvPicPr>
        <p:blipFill>
          <a:blip r:embed="rId2"/>
          <a:stretch>
            <a:fillRect/>
          </a:stretch>
        </p:blipFill>
        <p:spPr>
          <a:xfrm>
            <a:off x="794" y="794"/>
            <a:ext cx="3238500" cy="4318000"/>
          </a:xfrm>
          <a:prstGeom prst="rect">
            <a:avLst/>
          </a:prstGeom>
        </p:spPr>
      </p:pic>
      <p:sp>
        <p:nvSpPr>
          <p:cNvPr id="13" name="Plassholder for tekst 12">
            <a:extLst>
              <a:ext uri="{FF2B5EF4-FFF2-40B4-BE49-F238E27FC236}">
                <a16:creationId xmlns:a16="http://schemas.microsoft.com/office/drawing/2014/main" id="{EE2B658F-0F3A-384A-A567-2C0ED31B0E9B}"/>
              </a:ext>
            </a:extLst>
          </p:cNvPr>
          <p:cNvSpPr>
            <a:spLocks noGrp="1"/>
          </p:cNvSpPr>
          <p:nvPr>
            <p:ph type="body" sz="quarter" idx="10" hasCustomPrompt="1"/>
          </p:nvPr>
        </p:nvSpPr>
        <p:spPr>
          <a:xfrm>
            <a:off x="287338" y="1808981"/>
            <a:ext cx="2665412" cy="1826394"/>
          </a:xfrm>
        </p:spPr>
        <p:txBody>
          <a:bodyPr tIns="72000" bIns="36000"/>
          <a:lstStyle>
            <a:lvl1pPr>
              <a:spcBef>
                <a:spcPts val="0"/>
              </a:spcBef>
              <a:spcAft>
                <a:spcPts val="300"/>
              </a:spcAft>
              <a:defRPr lang="nb-NO" b="0" i="0" smtClean="0">
                <a:effectLst/>
                <a:latin typeface="+mn-lt"/>
              </a:defRPr>
            </a:lvl1pPr>
          </a:lstStyle>
          <a:p>
            <a:pPr lvl="0"/>
            <a:r>
              <a:rPr lang="nb-NO" dirty="0"/>
              <a:t>Her kan du legge inn brødtekst. </a:t>
            </a:r>
            <a:br>
              <a:rPr lang="nb-NO" dirty="0"/>
            </a:br>
            <a:br>
              <a:rPr lang="nb-NO" dirty="0"/>
            </a:br>
            <a:r>
              <a:rPr lang="nb-NO" dirty="0"/>
              <a:t>Blir ingressen blir lenger enn tre linjer, må denne tekstboksen flyttes nedover. </a:t>
            </a:r>
            <a:br>
              <a:rPr lang="nb-NO" dirty="0"/>
            </a:br>
            <a:br>
              <a:rPr lang="nb-NO" dirty="0"/>
            </a:br>
            <a:r>
              <a:rPr lang="nb-NO" dirty="0"/>
              <a:t>Alle tekstboksene skal holdes innenfor de sorte støttelinjene i dokumentet.</a:t>
            </a:r>
            <a:br>
              <a:rPr lang="nb-NO" dirty="0"/>
            </a:br>
            <a:br>
              <a:rPr lang="nb-NO" dirty="0"/>
            </a:br>
            <a:r>
              <a:rPr lang="nb-NO" dirty="0"/>
              <a:t>Fonten kan lastes ned her: </a:t>
            </a:r>
            <a:r>
              <a:rPr lang="nb-NO" dirty="0" err="1"/>
              <a:t>https</a:t>
            </a:r>
            <a:r>
              <a:rPr lang="nb-NO" dirty="0"/>
              <a:t>://</a:t>
            </a:r>
            <a:r>
              <a:rPr lang="nb-NO" dirty="0" err="1"/>
              <a:t>design.ubuntu.com</a:t>
            </a:r>
            <a:r>
              <a:rPr lang="nb-NO" dirty="0"/>
              <a:t>/font/</a:t>
            </a:r>
          </a:p>
        </p:txBody>
      </p:sp>
      <p:sp>
        <p:nvSpPr>
          <p:cNvPr id="2" name="Tittel 1">
            <a:extLst>
              <a:ext uri="{FF2B5EF4-FFF2-40B4-BE49-F238E27FC236}">
                <a16:creationId xmlns:a16="http://schemas.microsoft.com/office/drawing/2014/main" id="{785DAC99-8A33-8D4E-8C69-D4381BCBB618}"/>
              </a:ext>
            </a:extLst>
          </p:cNvPr>
          <p:cNvSpPr>
            <a:spLocks noGrp="1"/>
          </p:cNvSpPr>
          <p:nvPr>
            <p:ph type="title" hasCustomPrompt="1"/>
          </p:nvPr>
        </p:nvSpPr>
        <p:spPr>
          <a:xfrm>
            <a:off x="287338" y="827088"/>
            <a:ext cx="2665412" cy="516774"/>
          </a:xfrm>
        </p:spPr>
        <p:txBody>
          <a:bodyPr tIns="0" bIns="18000" anchor="b">
            <a:spAutoFit/>
          </a:bodyPr>
          <a:lstStyle/>
          <a:p>
            <a:r>
              <a:rPr lang="nb-NO" dirty="0"/>
              <a:t>Overskriften bør begrenses til 1-2 linjer</a:t>
            </a:r>
          </a:p>
        </p:txBody>
      </p:sp>
      <p:sp>
        <p:nvSpPr>
          <p:cNvPr id="10" name="Undertittel 2">
            <a:extLst>
              <a:ext uri="{FF2B5EF4-FFF2-40B4-BE49-F238E27FC236}">
                <a16:creationId xmlns:a16="http://schemas.microsoft.com/office/drawing/2014/main" id="{779D9A0C-B7CA-FB46-AE51-288B8B533EC1}"/>
              </a:ext>
            </a:extLst>
          </p:cNvPr>
          <p:cNvSpPr>
            <a:spLocks noGrp="1"/>
          </p:cNvSpPr>
          <p:nvPr>
            <p:ph type="subTitle" idx="1" hasCustomPrompt="1"/>
          </p:nvPr>
        </p:nvSpPr>
        <p:spPr>
          <a:xfrm>
            <a:off x="287338" y="1343863"/>
            <a:ext cx="2665412" cy="446942"/>
          </a:xfrm>
        </p:spPr>
        <p:txBody>
          <a:bodyPr tIns="18000" bIns="36000">
            <a:spAutoFit/>
          </a:bodyPr>
          <a:lstStyle>
            <a:lvl1pPr marL="0" indent="0" algn="l">
              <a:lnSpc>
                <a:spcPct val="100000"/>
              </a:lnSpc>
              <a:buNone/>
              <a:defRPr sz="850" b="1" i="0">
                <a:latin typeface="Ubuntu" panose="020B0504030602030204" pitchFamily="34" charset="0"/>
              </a:defRPr>
            </a:lvl1pPr>
            <a:lvl2pPr marL="121524" indent="0" algn="ctr">
              <a:buNone/>
              <a:defRPr sz="532"/>
            </a:lvl2pPr>
            <a:lvl3pPr marL="243048" indent="0" algn="ctr">
              <a:buNone/>
              <a:defRPr sz="478"/>
            </a:lvl3pPr>
            <a:lvl4pPr marL="364571" indent="0" algn="ctr">
              <a:buNone/>
              <a:defRPr sz="425"/>
            </a:lvl4pPr>
            <a:lvl5pPr marL="486095" indent="0" algn="ctr">
              <a:buNone/>
              <a:defRPr sz="425"/>
            </a:lvl5pPr>
            <a:lvl6pPr marL="607619" indent="0" algn="ctr">
              <a:buNone/>
              <a:defRPr sz="425"/>
            </a:lvl6pPr>
            <a:lvl7pPr marL="729143" indent="0" algn="ctr">
              <a:buNone/>
              <a:defRPr sz="425"/>
            </a:lvl7pPr>
            <a:lvl8pPr marL="850666" indent="0" algn="ctr">
              <a:buNone/>
              <a:defRPr sz="425"/>
            </a:lvl8pPr>
            <a:lvl9pPr marL="972190" indent="0" algn="ctr">
              <a:buNone/>
              <a:defRPr sz="425"/>
            </a:lvl9pPr>
          </a:lstStyle>
          <a:p>
            <a:r>
              <a:rPr lang="nb-NO" dirty="0"/>
              <a:t>Ingressen skal fortrinnsvis </a:t>
            </a:r>
            <a:r>
              <a:rPr lang="nb-NO" dirty="0" err="1"/>
              <a:t>innholde</a:t>
            </a:r>
            <a:r>
              <a:rPr lang="nb-NO" dirty="0"/>
              <a:t> essensen av informasjonen, </a:t>
            </a:r>
            <a:r>
              <a:rPr lang="nb-NO" dirty="0" err="1"/>
              <a:t>dypdeinformasjon</a:t>
            </a:r>
            <a:r>
              <a:rPr lang="nb-NO" dirty="0"/>
              <a:t> skal lenkes til kommunens nettside.</a:t>
            </a:r>
          </a:p>
        </p:txBody>
      </p:sp>
    </p:spTree>
    <p:extLst>
      <p:ext uri="{BB962C8B-B14F-4D97-AF65-F5344CB8AC3E}">
        <p14:creationId xmlns:p14="http://schemas.microsoft.com/office/powerpoint/2010/main" val="3478228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ul bakgrunn">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379E68C8-732A-A048-B896-1D7199030B16}"/>
              </a:ext>
            </a:extLst>
          </p:cNvPr>
          <p:cNvPicPr>
            <a:picLocks noChangeAspect="1"/>
          </p:cNvPicPr>
          <p:nvPr userDrawn="1"/>
        </p:nvPicPr>
        <p:blipFill>
          <a:blip r:embed="rId2"/>
          <a:stretch>
            <a:fillRect/>
          </a:stretch>
        </p:blipFill>
        <p:spPr>
          <a:xfrm>
            <a:off x="794" y="1588"/>
            <a:ext cx="3238500" cy="4318000"/>
          </a:xfrm>
          <a:prstGeom prst="rect">
            <a:avLst/>
          </a:prstGeom>
        </p:spPr>
      </p:pic>
      <p:sp>
        <p:nvSpPr>
          <p:cNvPr id="13" name="Plassholder for tekst 12">
            <a:extLst>
              <a:ext uri="{FF2B5EF4-FFF2-40B4-BE49-F238E27FC236}">
                <a16:creationId xmlns:a16="http://schemas.microsoft.com/office/drawing/2014/main" id="{EE2B658F-0F3A-384A-A567-2C0ED31B0E9B}"/>
              </a:ext>
            </a:extLst>
          </p:cNvPr>
          <p:cNvSpPr>
            <a:spLocks noGrp="1"/>
          </p:cNvSpPr>
          <p:nvPr>
            <p:ph type="body" sz="quarter" idx="10" hasCustomPrompt="1"/>
          </p:nvPr>
        </p:nvSpPr>
        <p:spPr>
          <a:xfrm>
            <a:off x="287338" y="1808981"/>
            <a:ext cx="2665412" cy="1826394"/>
          </a:xfrm>
        </p:spPr>
        <p:txBody>
          <a:bodyPr tIns="72000" bIns="36000"/>
          <a:lstStyle>
            <a:lvl1pPr>
              <a:spcBef>
                <a:spcPts val="0"/>
              </a:spcBef>
              <a:spcAft>
                <a:spcPts val="300"/>
              </a:spcAft>
              <a:defRPr lang="nb-NO" b="0" i="0" smtClean="0">
                <a:effectLst/>
                <a:latin typeface="+mn-lt"/>
              </a:defRPr>
            </a:lvl1pPr>
          </a:lstStyle>
          <a:p>
            <a:pPr lvl="0"/>
            <a:r>
              <a:rPr lang="nb-NO" dirty="0"/>
              <a:t>Her kan du legge inn brødtekst. </a:t>
            </a:r>
            <a:br>
              <a:rPr lang="nb-NO" dirty="0"/>
            </a:br>
            <a:br>
              <a:rPr lang="nb-NO" dirty="0"/>
            </a:br>
            <a:r>
              <a:rPr lang="nb-NO" dirty="0"/>
              <a:t>Blir ingressen blir lenger enn tre linjer, må denne tekstboksen flyttes nedover. </a:t>
            </a:r>
            <a:br>
              <a:rPr lang="nb-NO" dirty="0"/>
            </a:br>
            <a:br>
              <a:rPr lang="nb-NO" dirty="0"/>
            </a:br>
            <a:r>
              <a:rPr lang="nb-NO" dirty="0"/>
              <a:t>Alle tekstboksene skal holdes innenfor de sorte støttelinjene i dokumentet.</a:t>
            </a:r>
            <a:br>
              <a:rPr lang="nb-NO" dirty="0"/>
            </a:br>
            <a:br>
              <a:rPr lang="nb-NO" dirty="0"/>
            </a:br>
            <a:r>
              <a:rPr lang="nb-NO" dirty="0"/>
              <a:t>Fonten kan lastes ned her: </a:t>
            </a:r>
            <a:r>
              <a:rPr lang="nb-NO" dirty="0" err="1"/>
              <a:t>https</a:t>
            </a:r>
            <a:r>
              <a:rPr lang="nb-NO" dirty="0"/>
              <a:t>://</a:t>
            </a:r>
            <a:r>
              <a:rPr lang="nb-NO" dirty="0" err="1"/>
              <a:t>design.ubuntu.com</a:t>
            </a:r>
            <a:r>
              <a:rPr lang="nb-NO" dirty="0"/>
              <a:t>/font/</a:t>
            </a:r>
          </a:p>
        </p:txBody>
      </p:sp>
      <p:sp>
        <p:nvSpPr>
          <p:cNvPr id="2" name="Tittel 1">
            <a:extLst>
              <a:ext uri="{FF2B5EF4-FFF2-40B4-BE49-F238E27FC236}">
                <a16:creationId xmlns:a16="http://schemas.microsoft.com/office/drawing/2014/main" id="{785DAC99-8A33-8D4E-8C69-D4381BCBB618}"/>
              </a:ext>
            </a:extLst>
          </p:cNvPr>
          <p:cNvSpPr>
            <a:spLocks noGrp="1"/>
          </p:cNvSpPr>
          <p:nvPr>
            <p:ph type="title" hasCustomPrompt="1"/>
          </p:nvPr>
        </p:nvSpPr>
        <p:spPr>
          <a:xfrm>
            <a:off x="287338" y="827088"/>
            <a:ext cx="2665412" cy="516774"/>
          </a:xfrm>
        </p:spPr>
        <p:txBody>
          <a:bodyPr tIns="0" bIns="18000" anchor="b">
            <a:spAutoFit/>
          </a:bodyPr>
          <a:lstStyle>
            <a:lvl1pPr>
              <a:defRPr>
                <a:solidFill>
                  <a:srgbClr val="DB0032"/>
                </a:solidFill>
              </a:defRPr>
            </a:lvl1pPr>
          </a:lstStyle>
          <a:p>
            <a:r>
              <a:rPr lang="nb-NO" dirty="0"/>
              <a:t>Overskriften bør begrenses til 1-2 linjer</a:t>
            </a:r>
          </a:p>
        </p:txBody>
      </p:sp>
      <p:sp>
        <p:nvSpPr>
          <p:cNvPr id="10" name="Undertittel 2">
            <a:extLst>
              <a:ext uri="{FF2B5EF4-FFF2-40B4-BE49-F238E27FC236}">
                <a16:creationId xmlns:a16="http://schemas.microsoft.com/office/drawing/2014/main" id="{779D9A0C-B7CA-FB46-AE51-288B8B533EC1}"/>
              </a:ext>
            </a:extLst>
          </p:cNvPr>
          <p:cNvSpPr>
            <a:spLocks noGrp="1"/>
          </p:cNvSpPr>
          <p:nvPr>
            <p:ph type="subTitle" idx="1" hasCustomPrompt="1"/>
          </p:nvPr>
        </p:nvSpPr>
        <p:spPr>
          <a:xfrm>
            <a:off x="287338" y="1343863"/>
            <a:ext cx="2665412" cy="446942"/>
          </a:xfrm>
        </p:spPr>
        <p:txBody>
          <a:bodyPr tIns="18000" bIns="36000">
            <a:spAutoFit/>
          </a:bodyPr>
          <a:lstStyle>
            <a:lvl1pPr marL="0" indent="0" algn="l">
              <a:lnSpc>
                <a:spcPct val="100000"/>
              </a:lnSpc>
              <a:buNone/>
              <a:defRPr sz="850" b="1" i="0">
                <a:latin typeface="Ubuntu" panose="020B0504030602030204" pitchFamily="34" charset="0"/>
              </a:defRPr>
            </a:lvl1pPr>
            <a:lvl2pPr marL="121524" indent="0" algn="ctr">
              <a:buNone/>
              <a:defRPr sz="532"/>
            </a:lvl2pPr>
            <a:lvl3pPr marL="243048" indent="0" algn="ctr">
              <a:buNone/>
              <a:defRPr sz="478"/>
            </a:lvl3pPr>
            <a:lvl4pPr marL="364571" indent="0" algn="ctr">
              <a:buNone/>
              <a:defRPr sz="425"/>
            </a:lvl4pPr>
            <a:lvl5pPr marL="486095" indent="0" algn="ctr">
              <a:buNone/>
              <a:defRPr sz="425"/>
            </a:lvl5pPr>
            <a:lvl6pPr marL="607619" indent="0" algn="ctr">
              <a:buNone/>
              <a:defRPr sz="425"/>
            </a:lvl6pPr>
            <a:lvl7pPr marL="729143" indent="0" algn="ctr">
              <a:buNone/>
              <a:defRPr sz="425"/>
            </a:lvl7pPr>
            <a:lvl8pPr marL="850666" indent="0" algn="ctr">
              <a:buNone/>
              <a:defRPr sz="425"/>
            </a:lvl8pPr>
            <a:lvl9pPr marL="972190" indent="0" algn="ctr">
              <a:buNone/>
              <a:defRPr sz="425"/>
            </a:lvl9pPr>
          </a:lstStyle>
          <a:p>
            <a:r>
              <a:rPr lang="nb-NO" dirty="0"/>
              <a:t>Ingressen skal fortrinnsvis </a:t>
            </a:r>
            <a:r>
              <a:rPr lang="nb-NO" dirty="0" err="1"/>
              <a:t>innholde</a:t>
            </a:r>
            <a:r>
              <a:rPr lang="nb-NO" dirty="0"/>
              <a:t> essensen av informasjonen, </a:t>
            </a:r>
            <a:r>
              <a:rPr lang="nb-NO" dirty="0" err="1"/>
              <a:t>dypdeinformasjon</a:t>
            </a:r>
            <a:r>
              <a:rPr lang="nb-NO" dirty="0"/>
              <a:t> skal lenkes til kommunens nettside.</a:t>
            </a:r>
          </a:p>
        </p:txBody>
      </p:sp>
    </p:spTree>
    <p:extLst>
      <p:ext uri="{BB962C8B-B14F-4D97-AF65-F5344CB8AC3E}">
        <p14:creationId xmlns:p14="http://schemas.microsoft.com/office/powerpoint/2010/main" val="26051305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tel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CC49F7-4CDC-CB60-5371-A62228DCFB28}"/>
              </a:ext>
            </a:extLst>
          </p:cNvPr>
          <p:cNvSpPr>
            <a:spLocks noGrp="1"/>
          </p:cNvSpPr>
          <p:nvPr>
            <p:ph type="title"/>
          </p:nvPr>
        </p:nvSpPr>
        <p:spPr/>
        <p:txBody>
          <a:bodyPr/>
          <a:lstStyle/>
          <a:p>
            <a:r>
              <a:rPr lang="nb-NO"/>
              <a:t>Klikk for å redigere tittelstil</a:t>
            </a:r>
          </a:p>
        </p:txBody>
      </p:sp>
      <p:sp>
        <p:nvSpPr>
          <p:cNvPr id="3" name="Plassholder for tekst 2">
            <a:extLst>
              <a:ext uri="{FF2B5EF4-FFF2-40B4-BE49-F238E27FC236}">
                <a16:creationId xmlns:a16="http://schemas.microsoft.com/office/drawing/2014/main" id="{12F6755F-6F60-9A99-6CA9-F4F8109253E0}"/>
              </a:ext>
            </a:extLst>
          </p:cNvPr>
          <p:cNvSpPr>
            <a:spLocks noGrp="1"/>
          </p:cNvSpPr>
          <p:nvPr>
            <p:ph type="body"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E8AC219-8E5F-1887-D6BD-F63B4F411A8E}"/>
              </a:ext>
            </a:extLst>
          </p:cNvPr>
          <p:cNvSpPr>
            <a:spLocks noGrp="1"/>
          </p:cNvSpPr>
          <p:nvPr>
            <p:ph type="dt" sz="half" idx="10"/>
          </p:nvPr>
        </p:nvSpPr>
        <p:spPr/>
        <p:txBody>
          <a:bodyPr/>
          <a:lstStyle/>
          <a:p>
            <a:fld id="{4B26A0CF-C539-4CDA-945E-3E80D62CF6D8}" type="datetime1">
              <a:rPr lang="nb-NO" smtClean="0"/>
              <a:t>08.10.2026</a:t>
            </a:fld>
            <a:endParaRPr lang="nb-NO"/>
          </a:p>
        </p:txBody>
      </p:sp>
      <p:sp>
        <p:nvSpPr>
          <p:cNvPr id="5" name="Plassholder for bunntekst 4">
            <a:extLst>
              <a:ext uri="{FF2B5EF4-FFF2-40B4-BE49-F238E27FC236}">
                <a16:creationId xmlns:a16="http://schemas.microsoft.com/office/drawing/2014/main" id="{64288E53-7410-EEB4-A799-99E6341FD86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DC2A47D-E972-DB3C-8CDA-7ED1D660300D}"/>
              </a:ext>
            </a:extLst>
          </p:cNvPr>
          <p:cNvSpPr>
            <a:spLocks noGrp="1"/>
          </p:cNvSpPr>
          <p:nvPr>
            <p:ph type="sldNum" sz="quarter" idx="12"/>
          </p:nvPr>
        </p:nvSpPr>
        <p:spPr/>
        <p:txBody>
          <a:bodyPr/>
          <a:lstStyle/>
          <a:p>
            <a:fld id="{054A9D49-36BA-43D4-BD41-D1AF5F19F90F}" type="slidenum">
              <a:rPr lang="nb-NO" smtClean="0"/>
              <a:t>‹#›</a:t>
            </a:fld>
            <a:endParaRPr lang="nb-NO"/>
          </a:p>
        </p:txBody>
      </p:sp>
    </p:spTree>
    <p:extLst>
      <p:ext uri="{BB962C8B-B14F-4D97-AF65-F5344CB8AC3E}">
        <p14:creationId xmlns:p14="http://schemas.microsoft.com/office/powerpoint/2010/main" val="14747451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47F82CCA-6955-CF4C-A464-52A7FF3BA031}"/>
              </a:ext>
            </a:extLst>
          </p:cNvPr>
          <p:cNvSpPr>
            <a:spLocks noGrp="1"/>
          </p:cNvSpPr>
          <p:nvPr>
            <p:ph type="title"/>
          </p:nvPr>
        </p:nvSpPr>
        <p:spPr>
          <a:xfrm>
            <a:off x="287338" y="229979"/>
            <a:ext cx="2665412" cy="834921"/>
          </a:xfrm>
          <a:prstGeom prst="rect">
            <a:avLst/>
          </a:prstGeom>
        </p:spPr>
        <p:txBody>
          <a:bodyPr vert="horz" lIns="0" tIns="72000" rIns="0" bIns="7200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5050D6AB-B646-0645-B54C-DC246C90C723}"/>
              </a:ext>
            </a:extLst>
          </p:cNvPr>
          <p:cNvSpPr>
            <a:spLocks noGrp="1"/>
          </p:cNvSpPr>
          <p:nvPr>
            <p:ph type="body" idx="1"/>
          </p:nvPr>
        </p:nvSpPr>
        <p:spPr>
          <a:xfrm>
            <a:off x="287338" y="1149890"/>
            <a:ext cx="2665412" cy="2740739"/>
          </a:xfrm>
          <a:prstGeom prst="rect">
            <a:avLst/>
          </a:prstGeom>
        </p:spPr>
        <p:txBody>
          <a:bodyPr vert="horz" lIns="0" tIns="72000" rIns="0" bIns="7200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7B2352EC-C23B-6C43-B7BB-C569D808E7A3}"/>
              </a:ext>
            </a:extLst>
          </p:cNvPr>
          <p:cNvSpPr>
            <a:spLocks noGrp="1"/>
          </p:cNvSpPr>
          <p:nvPr>
            <p:ph type="dt" sz="half" idx="2"/>
          </p:nvPr>
        </p:nvSpPr>
        <p:spPr>
          <a:xfrm>
            <a:off x="222756" y="4003618"/>
            <a:ext cx="729020" cy="229978"/>
          </a:xfrm>
          <a:prstGeom prst="rect">
            <a:avLst/>
          </a:prstGeom>
        </p:spPr>
        <p:txBody>
          <a:bodyPr vert="horz" lIns="91440" tIns="45720" rIns="91440" bIns="45720" rtlCol="0" anchor="ctr"/>
          <a:lstStyle>
            <a:lvl1pPr algn="l">
              <a:defRPr sz="319">
                <a:solidFill>
                  <a:schemeClr val="tx1">
                    <a:tint val="75000"/>
                  </a:schemeClr>
                </a:solidFill>
              </a:defRPr>
            </a:lvl1pPr>
          </a:lstStyle>
          <a:p>
            <a:fld id="{ECC154CE-302A-4531-BD03-F2F135AE068F}" type="datetime1">
              <a:rPr lang="nb-NO" smtClean="0"/>
              <a:t>08.10.2026</a:t>
            </a:fld>
            <a:endParaRPr lang="nb-NO"/>
          </a:p>
        </p:txBody>
      </p:sp>
      <p:sp>
        <p:nvSpPr>
          <p:cNvPr id="5" name="Plassholder for bunntekst 4">
            <a:extLst>
              <a:ext uri="{FF2B5EF4-FFF2-40B4-BE49-F238E27FC236}">
                <a16:creationId xmlns:a16="http://schemas.microsoft.com/office/drawing/2014/main" id="{4FC45C7F-DCDA-8D41-98A9-1A8F3870A7FF}"/>
              </a:ext>
            </a:extLst>
          </p:cNvPr>
          <p:cNvSpPr>
            <a:spLocks noGrp="1"/>
          </p:cNvSpPr>
          <p:nvPr>
            <p:ph type="ftr" sz="quarter" idx="3"/>
          </p:nvPr>
        </p:nvSpPr>
        <p:spPr>
          <a:xfrm>
            <a:off x="1073279" y="4003618"/>
            <a:ext cx="1093530" cy="229978"/>
          </a:xfrm>
          <a:prstGeom prst="rect">
            <a:avLst/>
          </a:prstGeom>
        </p:spPr>
        <p:txBody>
          <a:bodyPr vert="horz" lIns="91440" tIns="45720" rIns="91440" bIns="45720" rtlCol="0" anchor="ctr"/>
          <a:lstStyle>
            <a:lvl1pPr algn="ctr">
              <a:defRPr sz="319">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DCDEBACE-B98E-2C49-BFEC-27ADF33FFEF4}"/>
              </a:ext>
            </a:extLst>
          </p:cNvPr>
          <p:cNvSpPr>
            <a:spLocks noGrp="1"/>
          </p:cNvSpPr>
          <p:nvPr>
            <p:ph type="sldNum" sz="quarter" idx="4"/>
          </p:nvPr>
        </p:nvSpPr>
        <p:spPr>
          <a:xfrm>
            <a:off x="2288312" y="4003618"/>
            <a:ext cx="729020" cy="229978"/>
          </a:xfrm>
          <a:prstGeom prst="rect">
            <a:avLst/>
          </a:prstGeom>
        </p:spPr>
        <p:txBody>
          <a:bodyPr vert="horz" lIns="91440" tIns="45720" rIns="91440" bIns="45720" rtlCol="0" anchor="ctr"/>
          <a:lstStyle>
            <a:lvl1pPr algn="r">
              <a:defRPr sz="319">
                <a:solidFill>
                  <a:schemeClr val="tx1">
                    <a:tint val="75000"/>
                  </a:schemeClr>
                </a:solidFill>
              </a:defRPr>
            </a:lvl1pPr>
          </a:lstStyle>
          <a:p>
            <a:fld id="{4265BB82-402E-CC46-9E7D-97E0FFC3B6B8}" type="slidenum">
              <a:rPr lang="nb-NO" smtClean="0"/>
              <a:t>‹#›</a:t>
            </a:fld>
            <a:endParaRPr lang="nb-NO"/>
          </a:p>
        </p:txBody>
      </p:sp>
    </p:spTree>
    <p:extLst>
      <p:ext uri="{BB962C8B-B14F-4D97-AF65-F5344CB8AC3E}">
        <p14:creationId xmlns:p14="http://schemas.microsoft.com/office/powerpoint/2010/main" val="2202579595"/>
      </p:ext>
    </p:extLst>
  </p:cSld>
  <p:clrMap bg1="lt1" tx1="dk1" bg2="lt2" tx2="dk2" accent1="accent1" accent2="accent2" accent3="accent3" accent4="accent4" accent5="accent5" accent6="accent6" hlink="hlink" folHlink="folHlink"/>
  <p:sldLayoutIdLst>
    <p:sldLayoutId id="2147483650" r:id="rId1"/>
    <p:sldLayoutId id="2147483654" r:id="rId2"/>
    <p:sldLayoutId id="2147483655" r:id="rId3"/>
    <p:sldLayoutId id="2147483656" r:id="rId4"/>
    <p:sldLayoutId id="2147483657" r:id="rId5"/>
  </p:sldLayoutIdLst>
  <p:hf hdr="0" ftr="0" dt="0"/>
  <p:txStyles>
    <p:titleStyle>
      <a:lvl1pPr algn="l" defTabSz="243048"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243048" rtl="0" eaLnBrk="1" latinLnBrk="0" hangingPunct="1">
        <a:lnSpc>
          <a:spcPct val="90000"/>
        </a:lnSpc>
        <a:spcBef>
          <a:spcPts val="0"/>
        </a:spcBef>
        <a:spcAft>
          <a:spcPts val="300"/>
        </a:spcAft>
        <a:buFont typeface="Arial" panose="020B0604020202020204" pitchFamily="34" charset="0"/>
        <a:buNone/>
        <a:defRPr sz="850" b="0" i="0" kern="1200">
          <a:solidFill>
            <a:schemeClr val="tx1"/>
          </a:solidFill>
          <a:latin typeface="+mn-lt"/>
          <a:ea typeface="+mn-ea"/>
          <a:cs typeface="Calibri" panose="020F0502020204030204" pitchFamily="34" charset="0"/>
        </a:defRPr>
      </a:lvl1pPr>
      <a:lvl2pPr marL="182286" indent="-60762" algn="l" defTabSz="243048" rtl="0" eaLnBrk="1" latinLnBrk="0" hangingPunct="1">
        <a:lnSpc>
          <a:spcPct val="90000"/>
        </a:lnSpc>
        <a:spcBef>
          <a:spcPts val="133"/>
        </a:spcBef>
        <a:spcAft>
          <a:spcPts val="300"/>
        </a:spcAft>
        <a:buFont typeface="Arial" panose="020B0604020202020204" pitchFamily="34" charset="0"/>
        <a:buChar char="•"/>
        <a:defRPr sz="850" b="0" i="0" kern="1200">
          <a:solidFill>
            <a:schemeClr val="tx1"/>
          </a:solidFill>
          <a:latin typeface="+mn-lt"/>
          <a:ea typeface="+mn-ea"/>
          <a:cs typeface="Calibri" panose="020F0502020204030204" pitchFamily="34" charset="0"/>
        </a:defRPr>
      </a:lvl2pPr>
      <a:lvl3pPr marL="303809" indent="-60762" algn="l" defTabSz="243048" rtl="0" eaLnBrk="1" latinLnBrk="0" hangingPunct="1">
        <a:lnSpc>
          <a:spcPct val="90000"/>
        </a:lnSpc>
        <a:spcBef>
          <a:spcPts val="133"/>
        </a:spcBef>
        <a:spcAft>
          <a:spcPts val="300"/>
        </a:spcAft>
        <a:buFont typeface="Arial" panose="020B0604020202020204" pitchFamily="34" charset="0"/>
        <a:buChar char="•"/>
        <a:defRPr sz="850" b="0" i="0" kern="1200">
          <a:solidFill>
            <a:schemeClr val="tx1"/>
          </a:solidFill>
          <a:latin typeface="+mn-lt"/>
          <a:ea typeface="+mn-ea"/>
          <a:cs typeface="Calibri" panose="020F0502020204030204" pitchFamily="34" charset="0"/>
        </a:defRPr>
      </a:lvl3pPr>
      <a:lvl4pPr marL="425333" indent="-60762" algn="l" defTabSz="243048" rtl="0" eaLnBrk="1" latinLnBrk="0" hangingPunct="1">
        <a:lnSpc>
          <a:spcPct val="90000"/>
        </a:lnSpc>
        <a:spcBef>
          <a:spcPts val="133"/>
        </a:spcBef>
        <a:spcAft>
          <a:spcPts val="300"/>
        </a:spcAft>
        <a:buFont typeface="Arial" panose="020B0604020202020204" pitchFamily="34" charset="0"/>
        <a:buChar char="•"/>
        <a:defRPr sz="850" b="0" i="0" kern="1200">
          <a:solidFill>
            <a:schemeClr val="tx1"/>
          </a:solidFill>
          <a:latin typeface="+mn-lt"/>
          <a:ea typeface="+mn-ea"/>
          <a:cs typeface="Calibri" panose="020F0502020204030204" pitchFamily="34" charset="0"/>
        </a:defRPr>
      </a:lvl4pPr>
      <a:lvl5pPr marL="546857" indent="-60762" algn="l" defTabSz="243048" rtl="0" eaLnBrk="1" latinLnBrk="0" hangingPunct="1">
        <a:lnSpc>
          <a:spcPct val="90000"/>
        </a:lnSpc>
        <a:spcBef>
          <a:spcPts val="133"/>
        </a:spcBef>
        <a:spcAft>
          <a:spcPts val="300"/>
        </a:spcAft>
        <a:buFont typeface="Arial" panose="020B0604020202020204" pitchFamily="34" charset="0"/>
        <a:buChar char="•"/>
        <a:defRPr sz="850" b="0" i="0" kern="1200">
          <a:solidFill>
            <a:schemeClr val="tx1"/>
          </a:solidFill>
          <a:latin typeface="+mn-lt"/>
          <a:ea typeface="+mn-ea"/>
          <a:cs typeface="Calibri" panose="020F0502020204030204" pitchFamily="34" charset="0"/>
        </a:defRPr>
      </a:lvl5pPr>
      <a:lvl6pPr marL="668381" indent="-60762" algn="l" defTabSz="243048" rtl="0" eaLnBrk="1" latinLnBrk="0" hangingPunct="1">
        <a:lnSpc>
          <a:spcPct val="90000"/>
        </a:lnSpc>
        <a:spcBef>
          <a:spcPts val="133"/>
        </a:spcBef>
        <a:buFont typeface="Arial" panose="020B0604020202020204" pitchFamily="34" charset="0"/>
        <a:buChar char="•"/>
        <a:defRPr sz="478" kern="1200">
          <a:solidFill>
            <a:schemeClr val="tx1"/>
          </a:solidFill>
          <a:latin typeface="+mn-lt"/>
          <a:ea typeface="+mn-ea"/>
          <a:cs typeface="+mn-cs"/>
        </a:defRPr>
      </a:lvl6pPr>
      <a:lvl7pPr marL="789904" indent="-60762" algn="l" defTabSz="243048" rtl="0" eaLnBrk="1" latinLnBrk="0" hangingPunct="1">
        <a:lnSpc>
          <a:spcPct val="90000"/>
        </a:lnSpc>
        <a:spcBef>
          <a:spcPts val="133"/>
        </a:spcBef>
        <a:buFont typeface="Arial" panose="020B0604020202020204" pitchFamily="34" charset="0"/>
        <a:buChar char="•"/>
        <a:defRPr sz="478" kern="1200">
          <a:solidFill>
            <a:schemeClr val="tx1"/>
          </a:solidFill>
          <a:latin typeface="+mn-lt"/>
          <a:ea typeface="+mn-ea"/>
          <a:cs typeface="+mn-cs"/>
        </a:defRPr>
      </a:lvl7pPr>
      <a:lvl8pPr marL="911428" indent="-60762" algn="l" defTabSz="243048" rtl="0" eaLnBrk="1" latinLnBrk="0" hangingPunct="1">
        <a:lnSpc>
          <a:spcPct val="90000"/>
        </a:lnSpc>
        <a:spcBef>
          <a:spcPts val="133"/>
        </a:spcBef>
        <a:buFont typeface="Arial" panose="020B0604020202020204" pitchFamily="34" charset="0"/>
        <a:buChar char="•"/>
        <a:defRPr sz="478" kern="1200">
          <a:solidFill>
            <a:schemeClr val="tx1"/>
          </a:solidFill>
          <a:latin typeface="+mn-lt"/>
          <a:ea typeface="+mn-ea"/>
          <a:cs typeface="+mn-cs"/>
        </a:defRPr>
      </a:lvl8pPr>
      <a:lvl9pPr marL="1032952" indent="-60762" algn="l" defTabSz="243048" rtl="0" eaLnBrk="1" latinLnBrk="0" hangingPunct="1">
        <a:lnSpc>
          <a:spcPct val="90000"/>
        </a:lnSpc>
        <a:spcBef>
          <a:spcPts val="133"/>
        </a:spcBef>
        <a:buFont typeface="Arial" panose="020B0604020202020204" pitchFamily="34" charset="0"/>
        <a:buChar char="•"/>
        <a:defRPr sz="478" kern="1200">
          <a:solidFill>
            <a:schemeClr val="tx1"/>
          </a:solidFill>
          <a:latin typeface="+mn-lt"/>
          <a:ea typeface="+mn-ea"/>
          <a:cs typeface="+mn-cs"/>
        </a:defRPr>
      </a:lvl9pPr>
    </p:bodyStyle>
    <p:otherStyle>
      <a:defPPr>
        <a:defRPr lang="nb-NO"/>
      </a:defPPr>
      <a:lvl1pPr marL="0" algn="l" defTabSz="243048" rtl="0" eaLnBrk="1" latinLnBrk="0" hangingPunct="1">
        <a:defRPr sz="478" kern="1200">
          <a:solidFill>
            <a:schemeClr val="tx1"/>
          </a:solidFill>
          <a:latin typeface="+mn-lt"/>
          <a:ea typeface="+mn-ea"/>
          <a:cs typeface="+mn-cs"/>
        </a:defRPr>
      </a:lvl1pPr>
      <a:lvl2pPr marL="121524" algn="l" defTabSz="243048" rtl="0" eaLnBrk="1" latinLnBrk="0" hangingPunct="1">
        <a:defRPr sz="478" kern="1200">
          <a:solidFill>
            <a:schemeClr val="tx1"/>
          </a:solidFill>
          <a:latin typeface="+mn-lt"/>
          <a:ea typeface="+mn-ea"/>
          <a:cs typeface="+mn-cs"/>
        </a:defRPr>
      </a:lvl2pPr>
      <a:lvl3pPr marL="243048" algn="l" defTabSz="243048" rtl="0" eaLnBrk="1" latinLnBrk="0" hangingPunct="1">
        <a:defRPr sz="478" kern="1200">
          <a:solidFill>
            <a:schemeClr val="tx1"/>
          </a:solidFill>
          <a:latin typeface="+mn-lt"/>
          <a:ea typeface="+mn-ea"/>
          <a:cs typeface="+mn-cs"/>
        </a:defRPr>
      </a:lvl3pPr>
      <a:lvl4pPr marL="364571" algn="l" defTabSz="243048" rtl="0" eaLnBrk="1" latinLnBrk="0" hangingPunct="1">
        <a:defRPr sz="478" kern="1200">
          <a:solidFill>
            <a:schemeClr val="tx1"/>
          </a:solidFill>
          <a:latin typeface="+mn-lt"/>
          <a:ea typeface="+mn-ea"/>
          <a:cs typeface="+mn-cs"/>
        </a:defRPr>
      </a:lvl4pPr>
      <a:lvl5pPr marL="486095" algn="l" defTabSz="243048" rtl="0" eaLnBrk="1" latinLnBrk="0" hangingPunct="1">
        <a:defRPr sz="478" kern="1200">
          <a:solidFill>
            <a:schemeClr val="tx1"/>
          </a:solidFill>
          <a:latin typeface="+mn-lt"/>
          <a:ea typeface="+mn-ea"/>
          <a:cs typeface="+mn-cs"/>
        </a:defRPr>
      </a:lvl5pPr>
      <a:lvl6pPr marL="607619" algn="l" defTabSz="243048" rtl="0" eaLnBrk="1" latinLnBrk="0" hangingPunct="1">
        <a:defRPr sz="478" kern="1200">
          <a:solidFill>
            <a:schemeClr val="tx1"/>
          </a:solidFill>
          <a:latin typeface="+mn-lt"/>
          <a:ea typeface="+mn-ea"/>
          <a:cs typeface="+mn-cs"/>
        </a:defRPr>
      </a:lvl6pPr>
      <a:lvl7pPr marL="729143" algn="l" defTabSz="243048" rtl="0" eaLnBrk="1" latinLnBrk="0" hangingPunct="1">
        <a:defRPr sz="478" kern="1200">
          <a:solidFill>
            <a:schemeClr val="tx1"/>
          </a:solidFill>
          <a:latin typeface="+mn-lt"/>
          <a:ea typeface="+mn-ea"/>
          <a:cs typeface="+mn-cs"/>
        </a:defRPr>
      </a:lvl7pPr>
      <a:lvl8pPr marL="850666" algn="l" defTabSz="243048" rtl="0" eaLnBrk="1" latinLnBrk="0" hangingPunct="1">
        <a:defRPr sz="478" kern="1200">
          <a:solidFill>
            <a:schemeClr val="tx1"/>
          </a:solidFill>
          <a:latin typeface="+mn-lt"/>
          <a:ea typeface="+mn-ea"/>
          <a:cs typeface="+mn-cs"/>
        </a:defRPr>
      </a:lvl8pPr>
      <a:lvl9pPr marL="972190" algn="l" defTabSz="243048" rtl="0" eaLnBrk="1" latinLnBrk="0" hangingPunct="1">
        <a:defRPr sz="478"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1" userDrawn="1">
          <p15:clr>
            <a:srgbClr val="000000"/>
          </p15:clr>
        </p15:guide>
        <p15:guide id="2" pos="1860" userDrawn="1">
          <p15:clr>
            <a:srgbClr val="000000"/>
          </p15:clr>
        </p15:guide>
        <p15:guide id="3" orient="horz" pos="521" userDrawn="1">
          <p15:clr>
            <a:srgbClr val="000000"/>
          </p15:clr>
        </p15:guide>
        <p15:guide id="4" orient="horz" pos="2290" userDrawn="1">
          <p15:clr>
            <a:srgbClr val="00000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tekst 6">
            <a:extLst>
              <a:ext uri="{FF2B5EF4-FFF2-40B4-BE49-F238E27FC236}">
                <a16:creationId xmlns:a16="http://schemas.microsoft.com/office/drawing/2014/main" id="{E1EC9FF9-EAF5-4845-ABDD-D7D074E96271}"/>
              </a:ext>
            </a:extLst>
          </p:cNvPr>
          <p:cNvSpPr>
            <a:spLocks noGrp="1"/>
          </p:cNvSpPr>
          <p:nvPr>
            <p:ph type="body" sz="quarter" idx="10"/>
          </p:nvPr>
        </p:nvSpPr>
        <p:spPr>
          <a:xfrm>
            <a:off x="287338" y="3203171"/>
            <a:ext cx="2665412" cy="432204"/>
          </a:xfrm>
        </p:spPr>
        <p:txBody>
          <a:bodyPr/>
          <a:lstStyle/>
          <a:p>
            <a:r>
              <a:rPr lang="nb-NO" dirty="0"/>
              <a:t>Vedtatt i kommunestyret 22.09.2026</a:t>
            </a:r>
          </a:p>
          <a:p>
            <a:r>
              <a:rPr lang="nb-NO" dirty="0"/>
              <a:t>Sak 013/26</a:t>
            </a:r>
          </a:p>
        </p:txBody>
      </p:sp>
      <p:sp>
        <p:nvSpPr>
          <p:cNvPr id="5" name="Tittel 4">
            <a:extLst>
              <a:ext uri="{FF2B5EF4-FFF2-40B4-BE49-F238E27FC236}">
                <a16:creationId xmlns:a16="http://schemas.microsoft.com/office/drawing/2014/main" id="{D1663144-4E07-5940-A637-A24659814C72}"/>
              </a:ext>
            </a:extLst>
          </p:cNvPr>
          <p:cNvSpPr>
            <a:spLocks noGrp="1"/>
          </p:cNvSpPr>
          <p:nvPr>
            <p:ph type="title"/>
          </p:nvPr>
        </p:nvSpPr>
        <p:spPr>
          <a:xfrm>
            <a:off x="287338" y="577789"/>
            <a:ext cx="2665412" cy="766073"/>
          </a:xfrm>
        </p:spPr>
        <p:txBody>
          <a:bodyPr/>
          <a:lstStyle/>
          <a:p>
            <a:r>
              <a:rPr lang="nb-NO" dirty="0"/>
              <a:t>Alkoholpolitiske retningslinjer</a:t>
            </a:r>
            <a:br>
              <a:rPr lang="nb-NO" dirty="0"/>
            </a:br>
            <a:endParaRPr lang="nb-NO" dirty="0"/>
          </a:p>
        </p:txBody>
      </p:sp>
      <p:sp>
        <p:nvSpPr>
          <p:cNvPr id="6" name="Undertittel 5">
            <a:extLst>
              <a:ext uri="{FF2B5EF4-FFF2-40B4-BE49-F238E27FC236}">
                <a16:creationId xmlns:a16="http://schemas.microsoft.com/office/drawing/2014/main" id="{D0BB4C3D-959C-CD4B-8858-CDAE7FF9EE36}"/>
              </a:ext>
            </a:extLst>
          </p:cNvPr>
          <p:cNvSpPr>
            <a:spLocks noGrp="1"/>
          </p:cNvSpPr>
          <p:nvPr>
            <p:ph type="subTitle" idx="1"/>
          </p:nvPr>
        </p:nvSpPr>
        <p:spPr>
          <a:xfrm>
            <a:off x="287338" y="1343863"/>
            <a:ext cx="2665412" cy="185332"/>
          </a:xfrm>
        </p:spPr>
        <p:txBody>
          <a:bodyPr/>
          <a:lstStyle/>
          <a:p>
            <a:r>
              <a:rPr lang="nb-NO" dirty="0"/>
              <a:t>2024-2028</a:t>
            </a:r>
          </a:p>
        </p:txBody>
      </p:sp>
    </p:spTree>
    <p:extLst>
      <p:ext uri="{BB962C8B-B14F-4D97-AF65-F5344CB8AC3E}">
        <p14:creationId xmlns:p14="http://schemas.microsoft.com/office/powerpoint/2010/main" val="80705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0A09667-3E5A-6E7D-7A5F-4D3B836B86F4}"/>
              </a:ext>
            </a:extLst>
          </p:cNvPr>
          <p:cNvSpPr>
            <a:spLocks noGrp="1"/>
          </p:cNvSpPr>
          <p:nvPr>
            <p:ph type="title"/>
          </p:nvPr>
        </p:nvSpPr>
        <p:spPr/>
        <p:txBody>
          <a:bodyPr/>
          <a:lstStyle/>
          <a:p>
            <a:r>
              <a:rPr lang="nb-NO" b="0" i="0" u="none" strike="noStrike" baseline="0" dirty="0">
                <a:solidFill>
                  <a:srgbClr val="0F4761"/>
                </a:solidFill>
              </a:rPr>
              <a:t>Innhold</a:t>
            </a:r>
          </a:p>
        </p:txBody>
      </p:sp>
      <p:sp>
        <p:nvSpPr>
          <p:cNvPr id="3" name="Plassholder for tekst 2">
            <a:extLst>
              <a:ext uri="{FF2B5EF4-FFF2-40B4-BE49-F238E27FC236}">
                <a16:creationId xmlns:a16="http://schemas.microsoft.com/office/drawing/2014/main" id="{4B02101A-BD36-C5C8-02AE-1B295FC2FFA9}"/>
              </a:ext>
            </a:extLst>
          </p:cNvPr>
          <p:cNvSpPr>
            <a:spLocks noGrp="1"/>
          </p:cNvSpPr>
          <p:nvPr>
            <p:ph type="body" idx="1"/>
          </p:nvPr>
        </p:nvSpPr>
        <p:spPr/>
        <p:txBody>
          <a:bodyPr>
            <a:normAutofit fontScale="70000" lnSpcReduction="20000"/>
          </a:bodyPr>
          <a:lstStyle/>
          <a:p>
            <a:r>
              <a:rPr lang="nb-NO" dirty="0">
                <a:ea typeface="Calibri" panose="020F0502020204030204" pitchFamily="34" charset="0"/>
                <a:cs typeface="Arial" panose="020B0604020202020204" pitchFamily="34" charset="0"/>
              </a:rPr>
              <a:t>Innledning................................................................................................................... 3</a:t>
            </a:r>
          </a:p>
          <a:p>
            <a:r>
              <a:rPr lang="nb-NO" dirty="0">
                <a:ea typeface="Calibri" panose="020F0502020204030204" pitchFamily="34" charset="0"/>
                <a:cs typeface="Arial" panose="020B0604020202020204" pitchFamily="34" charset="0"/>
              </a:rPr>
              <a:t>Målsetning.................................................................................................................. 3 </a:t>
            </a:r>
          </a:p>
          <a:p>
            <a:r>
              <a:rPr lang="nb-NO" dirty="0">
                <a:ea typeface="Calibri" panose="020F0502020204030204" pitchFamily="34" charset="0"/>
                <a:cs typeface="Arial" panose="020B0604020202020204" pitchFamily="34" charset="0"/>
              </a:rPr>
              <a:t>Tiltak........................................................................................................................... 3 </a:t>
            </a:r>
          </a:p>
          <a:p>
            <a:r>
              <a:rPr lang="nb-NO" dirty="0">
                <a:ea typeface="Calibri" panose="020F0502020204030204" pitchFamily="34" charset="0"/>
                <a:cs typeface="Arial" panose="020B0604020202020204" pitchFamily="34" charset="0"/>
              </a:rPr>
              <a:t>Alkoholholdig drikk, jf. forskrift om omsetning av alkoholholdig drikk mv. § 1-1: ................................................................................................................................... 4 </a:t>
            </a:r>
          </a:p>
          <a:p>
            <a:r>
              <a:rPr lang="nb-NO" dirty="0">
                <a:ea typeface="Calibri" panose="020F0502020204030204" pitchFamily="34" charset="0"/>
                <a:cs typeface="Arial" panose="020B0604020202020204" pitchFamily="34" charset="0"/>
              </a:rPr>
              <a:t>Bevillingsperiode for alminnelige skjenkebevillinger..................................................................................................... 4 </a:t>
            </a:r>
          </a:p>
          <a:p>
            <a:r>
              <a:rPr lang="nb-NO" dirty="0">
                <a:ea typeface="Calibri" panose="020F0502020204030204" pitchFamily="34" charset="0"/>
                <a:cs typeface="Arial" panose="020B0604020202020204" pitchFamily="34" charset="0"/>
              </a:rPr>
              <a:t>Antall salgs- og skjenkebevillinger............................................................................ 4</a:t>
            </a:r>
          </a:p>
          <a:p>
            <a:r>
              <a:rPr lang="nb-NO" dirty="0">
                <a:ea typeface="Calibri" panose="020F0502020204030204" pitchFamily="34" charset="0"/>
                <a:cs typeface="Arial" panose="020B0604020202020204" pitchFamily="34" charset="0"/>
              </a:rPr>
              <a:t>Styrer og stedfortreder ved alminnelig skjenkebevilling ......................................... 5</a:t>
            </a:r>
          </a:p>
          <a:p>
            <a:r>
              <a:rPr lang="nb-NO" dirty="0">
                <a:ea typeface="Calibri" panose="020F0502020204030204" pitchFamily="34" charset="0"/>
                <a:cs typeface="Arial" panose="020B0604020202020204" pitchFamily="34" charset="0"/>
              </a:rPr>
              <a:t>Innhenting av opplysninger ved søknad om alminnelig salgs- og skjenkebevilling ................................................................................................................................... 5</a:t>
            </a:r>
          </a:p>
          <a:p>
            <a:r>
              <a:rPr lang="nb-NO" dirty="0">
                <a:ea typeface="Calibri" panose="020F0502020204030204" pitchFamily="34" charset="0"/>
                <a:cs typeface="Arial" panose="020B0604020202020204" pitchFamily="34" charset="0"/>
              </a:rPr>
              <a:t>Følgende myndighet er delegert til kommunedirektøren. ...................................... 6 </a:t>
            </a:r>
          </a:p>
          <a:p>
            <a:r>
              <a:rPr lang="nb-NO" dirty="0">
                <a:ea typeface="Calibri" panose="020F0502020204030204" pitchFamily="34" charset="0"/>
                <a:cs typeface="Arial" panose="020B0604020202020204" pitchFamily="34" charset="0"/>
              </a:rPr>
              <a:t>Enkeltanledninger- retningslinjer for tildeling av skjenkebevilling ......................... 7 </a:t>
            </a:r>
          </a:p>
          <a:p>
            <a:r>
              <a:rPr lang="nb-NO" dirty="0">
                <a:ea typeface="Calibri" panose="020F0502020204030204" pitchFamily="34" charset="0"/>
                <a:cs typeface="Arial" panose="020B0604020202020204" pitchFamily="34" charset="0"/>
              </a:rPr>
              <a:t>Retningslinjer - om utvidelse av skjenketid/skjenkeområde ved særskilte og spesielle anledninger .............................................................................................................. 7 </a:t>
            </a:r>
            <a:br>
              <a:rPr lang="nb-NO" dirty="0">
                <a:ea typeface="Calibri" panose="020F0502020204030204" pitchFamily="34" charset="0"/>
                <a:cs typeface="Arial" panose="020B0604020202020204" pitchFamily="34" charset="0"/>
              </a:rPr>
            </a:br>
            <a:br>
              <a:rPr lang="nb-NO" dirty="0">
                <a:ea typeface="Calibri" panose="020F0502020204030204" pitchFamily="34" charset="0"/>
                <a:cs typeface="Arial" panose="020B0604020202020204" pitchFamily="34" charset="0"/>
              </a:rPr>
            </a:br>
            <a:r>
              <a:rPr lang="nb-NO" dirty="0">
                <a:ea typeface="Calibri" panose="020F0502020204030204" pitchFamily="34" charset="0"/>
                <a:cs typeface="Arial" panose="020B0604020202020204" pitchFamily="34" charset="0"/>
              </a:rPr>
              <a:t>Ambulerende skjenkebevilling (jf. alkoholloven § 4-5). ......................................... 8</a:t>
            </a:r>
          </a:p>
          <a:p>
            <a:r>
              <a:rPr lang="nb-NO" dirty="0">
                <a:ea typeface="Calibri" panose="020F0502020204030204" pitchFamily="34" charset="0"/>
                <a:cs typeface="Arial" panose="020B0604020202020204" pitchFamily="34" charset="0"/>
              </a:rPr>
              <a:t>Skjenketider ............................................................................................................ 9 </a:t>
            </a:r>
          </a:p>
          <a:p>
            <a:r>
              <a:rPr lang="nb-NO" dirty="0">
                <a:ea typeface="Calibri" panose="020F0502020204030204" pitchFamily="34" charset="0"/>
                <a:cs typeface="Arial" panose="020B0604020202020204" pitchFamily="34" charset="0"/>
              </a:rPr>
              <a:t>Salgstider for dagligvarehandel med salgsbevilling for alkohol gruppe 1 .............. 10</a:t>
            </a:r>
          </a:p>
          <a:p>
            <a:r>
              <a:rPr lang="nb-NO" dirty="0">
                <a:ea typeface="Calibri" panose="020F0502020204030204" pitchFamily="34" charset="0"/>
                <a:cs typeface="Arial" panose="020B0604020202020204" pitchFamily="34" charset="0"/>
              </a:rPr>
              <a:t>Salg av alkohol fra nettbutikk .................................................................................. 10 </a:t>
            </a:r>
            <a:br>
              <a:rPr lang="nb-NO" dirty="0">
                <a:ea typeface="Calibri" panose="020F0502020204030204" pitchFamily="34" charset="0"/>
                <a:cs typeface="Arial" panose="020B0604020202020204" pitchFamily="34" charset="0"/>
              </a:rPr>
            </a:br>
            <a:br>
              <a:rPr lang="nb-NO" dirty="0">
                <a:ea typeface="Calibri" panose="020F0502020204030204" pitchFamily="34" charset="0"/>
                <a:cs typeface="Arial" panose="020B0604020202020204" pitchFamily="34" charset="0"/>
              </a:rPr>
            </a:br>
            <a:r>
              <a:rPr lang="nb-NO" dirty="0">
                <a:ea typeface="Calibri" panose="020F0502020204030204" pitchFamily="34" charset="0"/>
                <a:cs typeface="Arial" panose="020B0604020202020204" pitchFamily="34" charset="0"/>
              </a:rPr>
              <a:t>Gebyr for enkeltarrangement og alminnelig salgs- og skjenkebevilling ................. 11 </a:t>
            </a:r>
          </a:p>
          <a:p>
            <a:r>
              <a:rPr lang="nb-NO" dirty="0">
                <a:ea typeface="Calibri" panose="020F0502020204030204" pitchFamily="34" charset="0"/>
                <a:cs typeface="Arial" panose="020B0604020202020204" pitchFamily="34" charset="0"/>
              </a:rPr>
              <a:t>Kommunens kontroll med salgs- og skjenkebevillinger ...........................................11</a:t>
            </a:r>
          </a:p>
          <a:p>
            <a:r>
              <a:rPr lang="nb-NO" dirty="0">
                <a:ea typeface="Calibri" panose="020F0502020204030204" pitchFamily="34" charset="0"/>
                <a:cs typeface="Arial" panose="020B0604020202020204" pitchFamily="34" charset="0"/>
              </a:rPr>
              <a:t>Prikkbelastningen er gitt i forskrift som følger ……………………………………………………. 12</a:t>
            </a:r>
          </a:p>
        </p:txBody>
      </p:sp>
      <p:sp>
        <p:nvSpPr>
          <p:cNvPr id="4" name="Plassholder for lysbildenummer 3">
            <a:extLst>
              <a:ext uri="{FF2B5EF4-FFF2-40B4-BE49-F238E27FC236}">
                <a16:creationId xmlns:a16="http://schemas.microsoft.com/office/drawing/2014/main" id="{5F0387DF-BD98-F8E8-178B-52A21CD11D7D}"/>
              </a:ext>
            </a:extLst>
          </p:cNvPr>
          <p:cNvSpPr>
            <a:spLocks noGrp="1"/>
          </p:cNvSpPr>
          <p:nvPr>
            <p:ph type="sldNum" sz="quarter" idx="12"/>
          </p:nvPr>
        </p:nvSpPr>
        <p:spPr/>
        <p:txBody>
          <a:bodyPr/>
          <a:lstStyle/>
          <a:p>
            <a:fld id="{054A9D49-36BA-43D4-BD41-D1AF5F19F90F}" type="slidenum">
              <a:rPr lang="nb-NO" smtClean="0"/>
              <a:t>2</a:t>
            </a:fld>
            <a:endParaRPr lang="nb-NO"/>
          </a:p>
        </p:txBody>
      </p:sp>
    </p:spTree>
    <p:extLst>
      <p:ext uri="{BB962C8B-B14F-4D97-AF65-F5344CB8AC3E}">
        <p14:creationId xmlns:p14="http://schemas.microsoft.com/office/powerpoint/2010/main" val="2326886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DFDD63-143F-81B3-86FB-828EF96BA288}"/>
              </a:ext>
            </a:extLst>
          </p:cNvPr>
          <p:cNvSpPr>
            <a:spLocks noGrp="1"/>
          </p:cNvSpPr>
          <p:nvPr>
            <p:ph type="title"/>
          </p:nvPr>
        </p:nvSpPr>
        <p:spPr>
          <a:xfrm>
            <a:off x="287338" y="229979"/>
            <a:ext cx="2665412" cy="45719"/>
          </a:xfrm>
        </p:spPr>
        <p:txBody>
          <a:bodyPr>
            <a:normAutofit fontScale="90000"/>
          </a:bodyPr>
          <a:lstStyle/>
          <a:p>
            <a:endParaRPr lang="nb-NO" b="0" i="0" u="none" strike="noStrike" kern="100" baseline="0" dirty="0">
              <a:solidFill>
                <a:srgbClr val="0F4761"/>
              </a:solidFill>
            </a:endParaRPr>
          </a:p>
        </p:txBody>
      </p:sp>
      <p:sp>
        <p:nvSpPr>
          <p:cNvPr id="3" name="Plassholder for tekst 2">
            <a:extLst>
              <a:ext uri="{FF2B5EF4-FFF2-40B4-BE49-F238E27FC236}">
                <a16:creationId xmlns:a16="http://schemas.microsoft.com/office/drawing/2014/main" id="{640710ED-7E78-9AF3-27B7-69782440D867}"/>
              </a:ext>
            </a:extLst>
          </p:cNvPr>
          <p:cNvSpPr>
            <a:spLocks noGrp="1"/>
          </p:cNvSpPr>
          <p:nvPr>
            <p:ph type="body" idx="1"/>
          </p:nvPr>
        </p:nvSpPr>
        <p:spPr>
          <a:xfrm>
            <a:off x="287338" y="526474"/>
            <a:ext cx="2665412" cy="3364156"/>
          </a:xfrm>
        </p:spPr>
        <p:txBody>
          <a:bodyPr>
            <a:normAutofit fontScale="85000" lnSpcReduction="20000"/>
          </a:bodyPr>
          <a:lstStyle/>
          <a:p>
            <a:r>
              <a:rPr lang="nb-NO" b="1" dirty="0"/>
              <a:t>Innledning</a:t>
            </a:r>
            <a:r>
              <a:rPr lang="nb-NO" dirty="0"/>
              <a:t> </a:t>
            </a:r>
            <a:br>
              <a:rPr lang="nb-NO" dirty="0"/>
            </a:br>
            <a:r>
              <a:rPr lang="nb-NO" dirty="0"/>
              <a:t>Eidskog kommunes alkoholpolitiske retningslinjer skal være retningsgivende for forvaltningen av kommunens alkoholpolitikk. </a:t>
            </a:r>
            <a:br>
              <a:rPr lang="nb-NO" dirty="0"/>
            </a:br>
            <a:br>
              <a:rPr lang="nb-NO" dirty="0"/>
            </a:br>
            <a:r>
              <a:rPr lang="nb-NO" dirty="0"/>
              <a:t>De alkoholpolitiske retningslinjene skal være innenfor rammene av gjeldende regelverk og følge alkohollovens formål om å begrense i størst mulig utstrekning de samfunnsmessige og individuelle skader som alkoholbruk kan innebære, jf. alkoholloven § 1-1. Samtidig skal de være uttrykk for lokal alkoholpolitikk i Eidskog kommune som baseres på den Rusmiddelpolitiske handlingsplanen. </a:t>
            </a:r>
          </a:p>
          <a:p>
            <a:br>
              <a:rPr lang="nb-NO" b="1" dirty="0"/>
            </a:br>
            <a:r>
              <a:rPr lang="nb-NO" b="1" dirty="0"/>
              <a:t>Målsetning </a:t>
            </a:r>
            <a:br>
              <a:rPr lang="nb-NO" dirty="0"/>
            </a:br>
            <a:r>
              <a:rPr lang="nb-NO" dirty="0"/>
              <a:t>Det skal i særlig grad satses på forebyggende tiltak, holdningsskapende arbeid, hjelpetiltak og alkoholfrie tilbud, som sikrer innbyggerne trygghet, gode møteplasser, livskvalitet og velferd. Kommunen skal arbeide for at unge utsetter bruken av alkohol. </a:t>
            </a:r>
          </a:p>
          <a:p>
            <a:br>
              <a:rPr lang="nb-NO" dirty="0"/>
            </a:br>
            <a:r>
              <a:rPr lang="nb-NO" b="1" dirty="0"/>
              <a:t>Tiltak</a:t>
            </a:r>
            <a:r>
              <a:rPr lang="nb-NO" dirty="0"/>
              <a:t> </a:t>
            </a:r>
            <a:br>
              <a:rPr lang="nb-NO" dirty="0"/>
            </a:br>
            <a:r>
              <a:rPr lang="nb-NO" dirty="0"/>
              <a:t>Kommunen skal være restriktive med å gi salgs- og skjenkebevillinger til virksomheter som har familiearrangement og aktiviteter for barn og ungdom. </a:t>
            </a:r>
          </a:p>
          <a:p>
            <a:r>
              <a:rPr lang="nb-NO" dirty="0"/>
              <a:t>Ved representasjon og arrangement i kommunen sin regi skal man være tilbakeholden med servering av alkohol. </a:t>
            </a:r>
          </a:p>
          <a:p>
            <a:r>
              <a:rPr lang="nb-NO" dirty="0"/>
              <a:t>Kommunen gir ikke skjenkebevilling til gatekjøkken, storkiosker og kjøpesenter. </a:t>
            </a:r>
          </a:p>
          <a:p>
            <a:r>
              <a:rPr lang="nb-NO" dirty="0"/>
              <a:t>Det gis ikke faste skjenkebevillinger til arenaer som ikke har en naturlig sammenheng med bruk av alkohol. </a:t>
            </a:r>
          </a:p>
          <a:p>
            <a:r>
              <a:rPr lang="nb-NO" dirty="0"/>
              <a:t>Det skal ikke gis skjenkebevilling i tilknytning til idrettsarrangement og arrangementer som er ment for barn og ungdom. </a:t>
            </a:r>
          </a:p>
          <a:p>
            <a:r>
              <a:rPr lang="nb-NO" dirty="0"/>
              <a:t>Det gis ikke skjenkebevilling i tilknytning til idrettsarrangementer. For serveringssteder lokalisert inne i idrettsanlegg, er det ikke tillatt å skjenke alkohol 3 timer før, under og 1 time etter idrettsarrangement. Det kan gjøres unntak fra forbudet i forbindelse med større internasjonale idrettsarrangement. Det skal likevel ikke gis tillatelse til å skjenke eller konsumere alkohol i samme lokale eller til nærliggende områder som idrettsarrangementet pågår.</a:t>
            </a:r>
          </a:p>
          <a:p>
            <a:endParaRPr lang="nb-NO" dirty="0"/>
          </a:p>
        </p:txBody>
      </p:sp>
      <p:sp>
        <p:nvSpPr>
          <p:cNvPr id="4" name="Plassholder for lysbildenummer 3">
            <a:extLst>
              <a:ext uri="{FF2B5EF4-FFF2-40B4-BE49-F238E27FC236}">
                <a16:creationId xmlns:a16="http://schemas.microsoft.com/office/drawing/2014/main" id="{D9589438-4097-16E0-AF0D-7E4544EB0F8A}"/>
              </a:ext>
            </a:extLst>
          </p:cNvPr>
          <p:cNvSpPr>
            <a:spLocks noGrp="1"/>
          </p:cNvSpPr>
          <p:nvPr>
            <p:ph type="sldNum" sz="quarter" idx="12"/>
          </p:nvPr>
        </p:nvSpPr>
        <p:spPr/>
        <p:txBody>
          <a:bodyPr/>
          <a:lstStyle/>
          <a:p>
            <a:fld id="{054A9D49-36BA-43D4-BD41-D1AF5F19F90F}" type="slidenum">
              <a:rPr lang="nb-NO" smtClean="0"/>
              <a:t>3</a:t>
            </a:fld>
            <a:endParaRPr lang="nb-NO"/>
          </a:p>
        </p:txBody>
      </p:sp>
    </p:spTree>
    <p:extLst>
      <p:ext uri="{BB962C8B-B14F-4D97-AF65-F5344CB8AC3E}">
        <p14:creationId xmlns:p14="http://schemas.microsoft.com/office/powerpoint/2010/main" val="1207163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4C02AC-C105-0712-0323-FEF8ED69DEF5}"/>
              </a:ext>
            </a:extLst>
          </p:cNvPr>
          <p:cNvSpPr>
            <a:spLocks noGrp="1"/>
          </p:cNvSpPr>
          <p:nvPr>
            <p:ph type="title"/>
          </p:nvPr>
        </p:nvSpPr>
        <p:spPr>
          <a:xfrm>
            <a:off x="287338" y="229979"/>
            <a:ext cx="2665412" cy="45719"/>
          </a:xfrm>
        </p:spPr>
        <p:txBody>
          <a:bodyPr>
            <a:normAutofit fontScale="90000"/>
          </a:bodyPr>
          <a:lstStyle/>
          <a:p>
            <a:endParaRPr lang="nb-NO" b="0" i="0" u="none" strike="noStrike" kern="100" baseline="0" dirty="0">
              <a:solidFill>
                <a:srgbClr val="0F4761"/>
              </a:solidFill>
              <a:latin typeface="Times New Roman" panose="02020603050405020304" pitchFamily="18" charset="0"/>
            </a:endParaRPr>
          </a:p>
        </p:txBody>
      </p:sp>
      <p:sp>
        <p:nvSpPr>
          <p:cNvPr id="3" name="Plassholder for tekst 2">
            <a:extLst>
              <a:ext uri="{FF2B5EF4-FFF2-40B4-BE49-F238E27FC236}">
                <a16:creationId xmlns:a16="http://schemas.microsoft.com/office/drawing/2014/main" id="{F91C7FBD-941F-BA6A-9B36-9F0830AC4774}"/>
              </a:ext>
            </a:extLst>
          </p:cNvPr>
          <p:cNvSpPr>
            <a:spLocks noGrp="1"/>
          </p:cNvSpPr>
          <p:nvPr>
            <p:ph type="body" idx="1"/>
          </p:nvPr>
        </p:nvSpPr>
        <p:spPr>
          <a:xfrm>
            <a:off x="287338" y="448888"/>
            <a:ext cx="2665412" cy="3441742"/>
          </a:xfrm>
        </p:spPr>
        <p:txBody>
          <a:bodyPr>
            <a:normAutofit fontScale="25000" lnSpcReduction="20000"/>
          </a:bodyPr>
          <a:lstStyle/>
          <a:p>
            <a:r>
              <a:rPr lang="nb-NO" sz="2800" b="1" dirty="0"/>
              <a:t>Alkoholholdig drikk, jf. forskrift om omsetning av alkoholholdig drikk mv. § 1-1: </a:t>
            </a:r>
          </a:p>
          <a:p>
            <a:r>
              <a:rPr lang="nb-NO" sz="2800" dirty="0"/>
              <a:t>Alkoholholdig drikk brukes som fellesbetegnelse på drikker som inneholder mer enn 2,5 volumprosent alkohol.</a:t>
            </a:r>
            <a:br>
              <a:rPr lang="nb-NO" sz="2800" dirty="0"/>
            </a:br>
            <a:endParaRPr lang="nb-NO" sz="2800" dirty="0"/>
          </a:p>
          <a:p>
            <a:r>
              <a:rPr lang="nb-NO" sz="2800" dirty="0"/>
              <a:t> Alkoholfri drikk: drikk som inneholder under 0,7 volumprosent alkohol.</a:t>
            </a:r>
            <a:br>
              <a:rPr lang="nb-NO" sz="2800" dirty="0"/>
            </a:br>
            <a:r>
              <a:rPr lang="nb-NO" sz="2800" dirty="0"/>
              <a:t> </a:t>
            </a:r>
          </a:p>
          <a:p>
            <a:r>
              <a:rPr lang="nb-NO" sz="2800" dirty="0"/>
              <a:t>Alkoholsvak drikk: drikk som inneholder mellom 0,7 og 2,5 volumprosent alkohol. Aldersgrensebestemmelser gjelder også for alkoholsvak drikk med mellom 0,7 og 2,5 volumprosent alkohol. </a:t>
            </a:r>
          </a:p>
          <a:p>
            <a:br>
              <a:rPr lang="nb-NO" sz="2800" dirty="0"/>
            </a:br>
            <a:r>
              <a:rPr lang="nb-NO" sz="2800" dirty="0"/>
              <a:t>Alkoholholdig drikk gruppe 1: drikk som inneholder over 2,5 og høyst 4,7 volumprosent alkohol. </a:t>
            </a:r>
          </a:p>
          <a:p>
            <a:br>
              <a:rPr lang="nb-NO" sz="2800" dirty="0"/>
            </a:br>
            <a:r>
              <a:rPr lang="nb-NO" sz="2800" dirty="0"/>
              <a:t>Alkoholholdig drikk gruppe 2: drikk som inneholder over 4,7 og mindre enn 22 volumprosent alkohol. </a:t>
            </a:r>
          </a:p>
          <a:p>
            <a:br>
              <a:rPr lang="nb-NO" sz="2800" dirty="0"/>
            </a:br>
            <a:r>
              <a:rPr lang="nb-NO" sz="2800" dirty="0"/>
              <a:t>Alkoholholdig drikk gruppe 3: drikk som inneholder fra og med 22 til og med 60 volumprosent alkohol. </a:t>
            </a:r>
            <a:br>
              <a:rPr lang="nb-NO" sz="2800" dirty="0"/>
            </a:br>
            <a:endParaRPr lang="nb-NO" sz="2800" dirty="0"/>
          </a:p>
          <a:p>
            <a:r>
              <a:rPr lang="nb-NO" sz="2800" b="1" dirty="0"/>
              <a:t>Bevillingsperiode for alminnelige skjenkebevillinger </a:t>
            </a:r>
          </a:p>
          <a:p>
            <a:r>
              <a:rPr lang="nb-NO" sz="2800" dirty="0" err="1"/>
              <a:t>Salgs-og</a:t>
            </a:r>
            <a:r>
              <a:rPr lang="nb-NO" sz="2800" dirty="0"/>
              <a:t> skjenkebevilling gis for 4 år av gangen med en bevillingsperiode gjeldende fra 30.09 året etter at nytt kommunestyre har tiltrådt.</a:t>
            </a:r>
            <a:br>
              <a:rPr lang="nb-NO" sz="2800" dirty="0"/>
            </a:br>
            <a:br>
              <a:rPr lang="nb-NO" sz="2800" dirty="0"/>
            </a:br>
            <a:r>
              <a:rPr lang="nb-NO" sz="2800" dirty="0"/>
              <a:t>Enkeltsøknader som behandles i bevillingsperioden kan gis frem til ny bevillingsperiode starter.</a:t>
            </a:r>
            <a:br>
              <a:rPr lang="nb-NO" sz="2800" dirty="0"/>
            </a:br>
            <a:endParaRPr lang="nb-NO" sz="2800" dirty="0"/>
          </a:p>
          <a:p>
            <a:r>
              <a:rPr lang="nb-NO" sz="2800" b="1" dirty="0"/>
              <a:t>Antall salgs- og skjenkebevillinger </a:t>
            </a:r>
          </a:p>
          <a:p>
            <a:r>
              <a:rPr lang="nb-NO" sz="2800" dirty="0"/>
              <a:t>Det er ikke satt tak på tildeling av salgs- og skjenkebevillinger.</a:t>
            </a:r>
            <a:br>
              <a:rPr lang="nb-NO" sz="2800" dirty="0"/>
            </a:br>
            <a:endParaRPr lang="nb-NO" sz="2800" dirty="0"/>
          </a:p>
          <a:p>
            <a:r>
              <a:rPr lang="nb-NO" sz="2800" dirty="0"/>
              <a:t>Det er ikke satt tak på tildeling salgsbevilling for alkoholholdig drikk gruppe 1.</a:t>
            </a:r>
            <a:br>
              <a:rPr lang="nb-NO" sz="2800" dirty="0"/>
            </a:br>
            <a:endParaRPr lang="nb-NO" sz="2800" dirty="0"/>
          </a:p>
          <a:p>
            <a:r>
              <a:rPr lang="nb-NO" sz="2800" dirty="0"/>
              <a:t>Bevilling for enkeltanledning kan gis for arrangementer med en varighet til og med 5 dager. </a:t>
            </a:r>
          </a:p>
          <a:p>
            <a:endParaRPr lang="nb-NO" dirty="0"/>
          </a:p>
        </p:txBody>
      </p:sp>
      <p:sp>
        <p:nvSpPr>
          <p:cNvPr id="4" name="Plassholder for lysbildenummer 3">
            <a:extLst>
              <a:ext uri="{FF2B5EF4-FFF2-40B4-BE49-F238E27FC236}">
                <a16:creationId xmlns:a16="http://schemas.microsoft.com/office/drawing/2014/main" id="{1AAE3166-6210-F860-634A-557EEA15F782}"/>
              </a:ext>
            </a:extLst>
          </p:cNvPr>
          <p:cNvSpPr>
            <a:spLocks noGrp="1"/>
          </p:cNvSpPr>
          <p:nvPr>
            <p:ph type="sldNum" sz="quarter" idx="12"/>
          </p:nvPr>
        </p:nvSpPr>
        <p:spPr/>
        <p:txBody>
          <a:bodyPr/>
          <a:lstStyle/>
          <a:p>
            <a:fld id="{054A9D49-36BA-43D4-BD41-D1AF5F19F90F}" type="slidenum">
              <a:rPr lang="nb-NO" smtClean="0"/>
              <a:t>4</a:t>
            </a:fld>
            <a:endParaRPr lang="nb-NO"/>
          </a:p>
        </p:txBody>
      </p:sp>
    </p:spTree>
    <p:extLst>
      <p:ext uri="{BB962C8B-B14F-4D97-AF65-F5344CB8AC3E}">
        <p14:creationId xmlns:p14="http://schemas.microsoft.com/office/powerpoint/2010/main" val="38655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C08BD5-9EDB-3663-0564-58A23507AA2C}"/>
              </a:ext>
            </a:extLst>
          </p:cNvPr>
          <p:cNvSpPr>
            <a:spLocks noGrp="1"/>
          </p:cNvSpPr>
          <p:nvPr>
            <p:ph type="title"/>
          </p:nvPr>
        </p:nvSpPr>
        <p:spPr>
          <a:xfrm>
            <a:off x="287338" y="229979"/>
            <a:ext cx="2665412" cy="45719"/>
          </a:xfrm>
        </p:spPr>
        <p:txBody>
          <a:bodyPr>
            <a:normAutofit fontScale="90000"/>
          </a:bodyPr>
          <a:lstStyle/>
          <a:p>
            <a:endParaRPr lang="nb-NO" b="0" i="0" u="none" strike="noStrike" kern="100" baseline="0" dirty="0">
              <a:solidFill>
                <a:srgbClr val="0F4761"/>
              </a:solidFill>
              <a:latin typeface="Times New Roman" panose="02020603050405020304" pitchFamily="18" charset="0"/>
            </a:endParaRPr>
          </a:p>
        </p:txBody>
      </p:sp>
      <p:sp>
        <p:nvSpPr>
          <p:cNvPr id="3" name="Plassholder for tekst 2">
            <a:extLst>
              <a:ext uri="{FF2B5EF4-FFF2-40B4-BE49-F238E27FC236}">
                <a16:creationId xmlns:a16="http://schemas.microsoft.com/office/drawing/2014/main" id="{B592F7B5-3262-B1DB-4CF4-8BF2B6460D44}"/>
              </a:ext>
            </a:extLst>
          </p:cNvPr>
          <p:cNvSpPr>
            <a:spLocks noGrp="1"/>
          </p:cNvSpPr>
          <p:nvPr>
            <p:ph type="body" idx="1"/>
          </p:nvPr>
        </p:nvSpPr>
        <p:spPr>
          <a:xfrm>
            <a:off x="287338" y="399012"/>
            <a:ext cx="2665412" cy="3491618"/>
          </a:xfrm>
        </p:spPr>
        <p:txBody>
          <a:bodyPr>
            <a:normAutofit/>
          </a:bodyPr>
          <a:lstStyle/>
          <a:p>
            <a:r>
              <a:rPr lang="nb-NO" sz="700" b="1" dirty="0"/>
              <a:t>Styrer og stedfortreder ved alminnelig skjenkebevilling </a:t>
            </a:r>
          </a:p>
          <a:p>
            <a:r>
              <a:rPr lang="nb-NO" sz="700" dirty="0"/>
              <a:t>Styrer og stedfortreder må være ansatt på salgs- eller skjenkestedet eller arbeide i virksomheten i kraft av eierstilling. </a:t>
            </a:r>
          </a:p>
          <a:p>
            <a:r>
              <a:rPr lang="nb-NO" sz="700" dirty="0"/>
              <a:t>Som styrer kan bare utpekes den som har den reelle styringsrett over salg eller skjenking, herunder ansvar for å føre tilsyn med utøvelsen av bevillingen. I styrers fravær påhviler styrers plikter stedfortreder. </a:t>
            </a:r>
          </a:p>
          <a:p>
            <a:r>
              <a:rPr lang="nb-NO" sz="700" dirty="0"/>
              <a:t>Styrer og stedfortreder må være over 20 år og ha bestått kunnskapsprøve om alkoholloven, jf. alkoholloven § 1-7 c. </a:t>
            </a:r>
          </a:p>
          <a:p>
            <a:r>
              <a:rPr lang="nb-NO" sz="700" dirty="0"/>
              <a:t>Styrer og stedfortreder må ha uklanderlig vandel knyttet til alkohollovgivningen og bestemmelser i annen lovgivning som har sammenheng med alkohollovens formål. </a:t>
            </a:r>
          </a:p>
          <a:p>
            <a:r>
              <a:rPr lang="nb-NO" sz="700" dirty="0"/>
              <a:t>Det må søkes/varsles kommunen umiddelbart ved endring i styrer eller stedfortreder.</a:t>
            </a:r>
          </a:p>
          <a:p>
            <a:r>
              <a:rPr lang="nb-NO" sz="700" dirty="0"/>
              <a:t>Feil ved styrer eller stedfortrederfunksjonen medfører prikker, jf. § 10-3, 3. ledd i Alkoholloven. </a:t>
            </a:r>
            <a:br>
              <a:rPr lang="nb-NO" sz="700" dirty="0"/>
            </a:br>
            <a:endParaRPr lang="nb-NO" sz="700" dirty="0"/>
          </a:p>
          <a:p>
            <a:r>
              <a:rPr lang="nb-NO" sz="700" b="1" dirty="0"/>
              <a:t>Innhenting av opplysninger ved søknad om alminnelig salgs- og skjenkebevilling </a:t>
            </a:r>
            <a:br>
              <a:rPr lang="nb-NO" sz="700" b="1" dirty="0"/>
            </a:br>
            <a:endParaRPr lang="nb-NO" sz="700" b="1" dirty="0"/>
          </a:p>
          <a:p>
            <a:r>
              <a:rPr lang="nb-NO" sz="700" dirty="0"/>
              <a:t>Det skal innhentes opplysninger fra sosialtjenesten/Nav, Politiet, og opplysninger om innbetalt skatt og avgift, jf. Alkohollova § 1-7, 2. ledd. </a:t>
            </a:r>
            <a:br>
              <a:rPr lang="nb-NO" sz="700" dirty="0"/>
            </a:br>
            <a:endParaRPr lang="nb-NO" sz="700" dirty="0"/>
          </a:p>
          <a:p>
            <a:r>
              <a:rPr lang="nb-NO" sz="700" dirty="0"/>
              <a:t>Kommunen kan i løpet av bevillingsperioden foreta en ny vurdering av vandel fra både politi og skatt/avgift. </a:t>
            </a:r>
            <a:br>
              <a:rPr lang="nb-NO" sz="700" dirty="0"/>
            </a:br>
            <a:endParaRPr lang="nb-NO" sz="700" dirty="0"/>
          </a:p>
          <a:p>
            <a:r>
              <a:rPr lang="nb-NO" sz="700" dirty="0"/>
              <a:t>Vilkår og delegering Kommunestyrets delegering etter alkoholloven kommer frem av kommunens delegasjonsreglement. </a:t>
            </a:r>
          </a:p>
          <a:p>
            <a:endParaRPr lang="nb-NO" sz="700" dirty="0"/>
          </a:p>
          <a:p>
            <a:endParaRPr lang="nb-NO" dirty="0"/>
          </a:p>
        </p:txBody>
      </p:sp>
      <p:sp>
        <p:nvSpPr>
          <p:cNvPr id="4" name="Plassholder for lysbildenummer 3">
            <a:extLst>
              <a:ext uri="{FF2B5EF4-FFF2-40B4-BE49-F238E27FC236}">
                <a16:creationId xmlns:a16="http://schemas.microsoft.com/office/drawing/2014/main" id="{9BAA2121-115E-CC30-EA8B-F5B5902F9372}"/>
              </a:ext>
            </a:extLst>
          </p:cNvPr>
          <p:cNvSpPr>
            <a:spLocks noGrp="1"/>
          </p:cNvSpPr>
          <p:nvPr>
            <p:ph type="sldNum" sz="quarter" idx="12"/>
          </p:nvPr>
        </p:nvSpPr>
        <p:spPr/>
        <p:txBody>
          <a:bodyPr/>
          <a:lstStyle/>
          <a:p>
            <a:fld id="{054A9D49-36BA-43D4-BD41-D1AF5F19F90F}" type="slidenum">
              <a:rPr lang="nb-NO" smtClean="0"/>
              <a:t>5</a:t>
            </a:fld>
            <a:endParaRPr lang="nb-NO"/>
          </a:p>
        </p:txBody>
      </p:sp>
    </p:spTree>
    <p:extLst>
      <p:ext uri="{BB962C8B-B14F-4D97-AF65-F5344CB8AC3E}">
        <p14:creationId xmlns:p14="http://schemas.microsoft.com/office/powerpoint/2010/main" val="3583929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B37C9D-9B2A-7BB2-7752-2CDBBD5ABF0B}"/>
              </a:ext>
            </a:extLst>
          </p:cNvPr>
          <p:cNvSpPr>
            <a:spLocks noGrp="1"/>
          </p:cNvSpPr>
          <p:nvPr>
            <p:ph type="title"/>
          </p:nvPr>
        </p:nvSpPr>
        <p:spPr>
          <a:xfrm>
            <a:off x="287338" y="229979"/>
            <a:ext cx="2665412" cy="45719"/>
          </a:xfrm>
        </p:spPr>
        <p:txBody>
          <a:bodyPr>
            <a:normAutofit fontScale="90000"/>
          </a:bodyPr>
          <a:lstStyle/>
          <a:p>
            <a:endParaRPr lang="nb-NO" b="0" i="0" u="none" strike="noStrike" kern="100" baseline="0" dirty="0">
              <a:solidFill>
                <a:srgbClr val="0F4761"/>
              </a:solidFill>
              <a:latin typeface="Times New Roman" panose="02020603050405020304" pitchFamily="18" charset="0"/>
            </a:endParaRPr>
          </a:p>
        </p:txBody>
      </p:sp>
      <p:sp>
        <p:nvSpPr>
          <p:cNvPr id="3" name="Plassholder for tekst 2">
            <a:extLst>
              <a:ext uri="{FF2B5EF4-FFF2-40B4-BE49-F238E27FC236}">
                <a16:creationId xmlns:a16="http://schemas.microsoft.com/office/drawing/2014/main" id="{499A3FDB-A164-F753-E95F-A57C6B5125EE}"/>
              </a:ext>
            </a:extLst>
          </p:cNvPr>
          <p:cNvSpPr>
            <a:spLocks noGrp="1"/>
          </p:cNvSpPr>
          <p:nvPr>
            <p:ph type="body" idx="1"/>
          </p:nvPr>
        </p:nvSpPr>
        <p:spPr>
          <a:xfrm>
            <a:off x="287338" y="332510"/>
            <a:ext cx="2665412" cy="3558120"/>
          </a:xfrm>
        </p:spPr>
        <p:txBody>
          <a:bodyPr>
            <a:normAutofit lnSpcReduction="10000"/>
          </a:bodyPr>
          <a:lstStyle/>
          <a:p>
            <a:r>
              <a:rPr lang="nb-NO" sz="800" b="1" dirty="0"/>
              <a:t>Følgende myndighet er delegert til kommunedirektør. </a:t>
            </a:r>
          </a:p>
          <a:p>
            <a:r>
              <a:rPr lang="nb-NO" sz="800" dirty="0"/>
              <a:t>*Vedtak ved søknad om skjenkebevilling (gruppe 1,2 og 3). </a:t>
            </a:r>
          </a:p>
          <a:p>
            <a:r>
              <a:rPr lang="nb-NO" sz="800" dirty="0"/>
              <a:t>*Vedtak ved søknad om salgsbevilling for øl/rusbrus (gruppe 1). </a:t>
            </a:r>
          </a:p>
          <a:p>
            <a:r>
              <a:rPr lang="nb-NO" sz="800" dirty="0"/>
              <a:t>*Vedtak ved søknad om salgsbevilling for gårdsbutikk med egenproduserte produkter i henhold til gjeldende norsk alkohollov.</a:t>
            </a:r>
          </a:p>
          <a:p>
            <a:r>
              <a:rPr lang="nb-NO" sz="800" dirty="0"/>
              <a:t>*Vedtak ved søknad om salgsbevilling for øl/rusbrus (gruppe 1) via nettbutikk, og ved søknad om utkjøring av alkohol etter kjøp av øl/rusbrus (gruppe 1) via nettbutikk i en annen kommune. </a:t>
            </a:r>
          </a:p>
          <a:p>
            <a:r>
              <a:rPr lang="nb-NO" sz="800" dirty="0"/>
              <a:t>*Kommunedirektøren kan sette vilkår til bevilling jf. Alkohollovens § 4-3. </a:t>
            </a:r>
          </a:p>
          <a:p>
            <a:r>
              <a:rPr lang="nb-NO" sz="800" dirty="0"/>
              <a:t>*Vedtak om å inndra skjenkebevillinger jf. Alkohollovens § 1-8. </a:t>
            </a:r>
          </a:p>
          <a:p>
            <a:r>
              <a:rPr lang="nb-NO" sz="800" dirty="0"/>
              <a:t>*Vedtak ved søknad om enkeltarrangement og ambulerende bevilling. </a:t>
            </a:r>
          </a:p>
          <a:p>
            <a:r>
              <a:rPr lang="nb-NO" sz="800" dirty="0"/>
              <a:t>*Avgjørelse om tidsbegrensning for salg og skjenking. </a:t>
            </a:r>
          </a:p>
          <a:p>
            <a:r>
              <a:rPr lang="nb-NO" sz="800" dirty="0"/>
              <a:t>*Vedtak ved søknad om utvidelse av skjenketid og skjenkeområde ved enkelt anledning. </a:t>
            </a:r>
          </a:p>
          <a:p>
            <a:r>
              <a:rPr lang="nb-NO" sz="800" dirty="0"/>
              <a:t>*Vedtak til å utvide salgstid og salgsområde ved enkeltanledning. </a:t>
            </a:r>
          </a:p>
          <a:p>
            <a:r>
              <a:rPr lang="nb-NO" sz="800" dirty="0"/>
              <a:t>*Vedtak ved søknad om endring av styrer, skjenkeareal, bruk av nye lokaler, driftsform, </a:t>
            </a:r>
            <a:r>
              <a:rPr lang="nb-NO" sz="800" dirty="0" err="1"/>
              <a:t>reservestyrer</a:t>
            </a:r>
            <a:r>
              <a:rPr lang="nb-NO" sz="800" dirty="0"/>
              <a:t>, og endring av organisasjonsnummer. </a:t>
            </a:r>
          </a:p>
          <a:p>
            <a:r>
              <a:rPr lang="nb-NO" sz="800" dirty="0"/>
              <a:t>*Vedtak om prikker etter brudd på regelverket. Jfr. nasjonalt prikktildelingssystemet.</a:t>
            </a:r>
          </a:p>
          <a:p>
            <a:r>
              <a:rPr lang="nb-NO" sz="800" dirty="0"/>
              <a:t>*Kommunedirektøren kan pålegge styrer og </a:t>
            </a:r>
            <a:r>
              <a:rPr lang="nb-NO" sz="800" dirty="0" err="1"/>
              <a:t>reservestyrer</a:t>
            </a:r>
            <a:r>
              <a:rPr lang="nb-NO" sz="800" dirty="0"/>
              <a:t> for virksomhet med avvik kurs i ansvarlig vertskap. </a:t>
            </a:r>
          </a:p>
          <a:p>
            <a:r>
              <a:rPr lang="nb-NO" sz="800" dirty="0"/>
              <a:t>*Kommunedirektøren kan avgjøre om alle eller enkelte bevillinger (basert på objektive vurderinger) ikke skal opphøre, men gjelde videre for 4 nye år. Se pkt. 3 om bevillingsperioden. </a:t>
            </a:r>
          </a:p>
          <a:p>
            <a:endParaRPr lang="nb-NO" dirty="0"/>
          </a:p>
        </p:txBody>
      </p:sp>
      <p:sp>
        <p:nvSpPr>
          <p:cNvPr id="4" name="Plassholder for lysbildenummer 3">
            <a:extLst>
              <a:ext uri="{FF2B5EF4-FFF2-40B4-BE49-F238E27FC236}">
                <a16:creationId xmlns:a16="http://schemas.microsoft.com/office/drawing/2014/main" id="{AAF59800-CE0D-874E-47E9-8A4328B156A3}"/>
              </a:ext>
            </a:extLst>
          </p:cNvPr>
          <p:cNvSpPr>
            <a:spLocks noGrp="1"/>
          </p:cNvSpPr>
          <p:nvPr>
            <p:ph type="sldNum" sz="quarter" idx="12"/>
          </p:nvPr>
        </p:nvSpPr>
        <p:spPr/>
        <p:txBody>
          <a:bodyPr/>
          <a:lstStyle/>
          <a:p>
            <a:fld id="{054A9D49-36BA-43D4-BD41-D1AF5F19F90F}" type="slidenum">
              <a:rPr lang="nb-NO" smtClean="0"/>
              <a:t>6</a:t>
            </a:fld>
            <a:endParaRPr lang="nb-NO"/>
          </a:p>
        </p:txBody>
      </p:sp>
    </p:spTree>
    <p:extLst>
      <p:ext uri="{BB962C8B-B14F-4D97-AF65-F5344CB8AC3E}">
        <p14:creationId xmlns:p14="http://schemas.microsoft.com/office/powerpoint/2010/main" val="1489099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41BB41-59D0-B814-D6D0-E0B9D98C1ED2}"/>
              </a:ext>
            </a:extLst>
          </p:cNvPr>
          <p:cNvSpPr>
            <a:spLocks noGrp="1"/>
          </p:cNvSpPr>
          <p:nvPr>
            <p:ph type="title"/>
          </p:nvPr>
        </p:nvSpPr>
        <p:spPr>
          <a:xfrm>
            <a:off x="287338" y="229979"/>
            <a:ext cx="2665412" cy="45719"/>
          </a:xfrm>
        </p:spPr>
        <p:txBody>
          <a:bodyPr>
            <a:normAutofit fontScale="90000"/>
          </a:bodyPr>
          <a:lstStyle/>
          <a:p>
            <a:endParaRPr lang="nb-NO" b="0" i="0" u="none" strike="noStrike" kern="100" baseline="0" dirty="0">
              <a:solidFill>
                <a:srgbClr val="0F4761"/>
              </a:solidFill>
              <a:highlight>
                <a:srgbClr val="FFFF00"/>
              </a:highlight>
              <a:latin typeface="Times New Roman" panose="02020603050405020304" pitchFamily="18" charset="0"/>
            </a:endParaRPr>
          </a:p>
        </p:txBody>
      </p:sp>
      <p:sp>
        <p:nvSpPr>
          <p:cNvPr id="3" name="Plassholder for tekst 2">
            <a:extLst>
              <a:ext uri="{FF2B5EF4-FFF2-40B4-BE49-F238E27FC236}">
                <a16:creationId xmlns:a16="http://schemas.microsoft.com/office/drawing/2014/main" id="{673E897F-F2D5-F590-C991-6D34597DBF44}"/>
              </a:ext>
            </a:extLst>
          </p:cNvPr>
          <p:cNvSpPr>
            <a:spLocks noGrp="1"/>
          </p:cNvSpPr>
          <p:nvPr>
            <p:ph type="body" idx="1"/>
          </p:nvPr>
        </p:nvSpPr>
        <p:spPr>
          <a:xfrm>
            <a:off x="287338" y="338052"/>
            <a:ext cx="2665412" cy="3552578"/>
          </a:xfrm>
        </p:spPr>
        <p:txBody>
          <a:bodyPr/>
          <a:lstStyle/>
          <a:p>
            <a:r>
              <a:rPr lang="nb-NO" sz="700" b="1" dirty="0"/>
              <a:t>Enkeltanledninger- retningslinjer for tildeling av skjenkebevilling </a:t>
            </a:r>
            <a:br>
              <a:rPr lang="nb-NO" sz="700" b="1" dirty="0"/>
            </a:br>
            <a:endParaRPr lang="nb-NO" sz="700" b="1" dirty="0"/>
          </a:p>
          <a:p>
            <a:r>
              <a:rPr lang="nb-NO" sz="700" dirty="0"/>
              <a:t>Bevillingen må knytte seg til en bestemt begivenhet. Åpne arrangementer som festivaler og konserter, åpnings-/lanseringsfest. Avgrenset varighet. </a:t>
            </a:r>
          </a:p>
          <a:p>
            <a:r>
              <a:rPr lang="nb-NO" sz="700" dirty="0"/>
              <a:t>Enkeltanledning skal være godkjent av politiet. </a:t>
            </a:r>
          </a:p>
          <a:p>
            <a:r>
              <a:rPr lang="nb-NO" sz="700" dirty="0"/>
              <a:t>Enkeltanledning er meldepliktig til det lokale brannvesenet i kommunen. </a:t>
            </a:r>
          </a:p>
          <a:p>
            <a:r>
              <a:rPr lang="nb-NO" sz="700" dirty="0"/>
              <a:t>Ved behov skal teknisk avdeling, kommuneoverlege, skatt og andre aktuelle instanser varsles eller rådføres. </a:t>
            </a:r>
          </a:p>
          <a:p>
            <a:r>
              <a:rPr lang="nb-NO" sz="700" dirty="0"/>
              <a:t>Det er krav om tilstrekkelig og godkjent vakthold på alle arrangement. </a:t>
            </a:r>
          </a:p>
          <a:p>
            <a:r>
              <a:rPr lang="nb-NO" sz="700" dirty="0"/>
              <a:t>Søknad om bevilling for en enkeltanledning skal være sendt til kommunen minst 3 uker før arrangementet finner sted. </a:t>
            </a:r>
          </a:p>
          <a:p>
            <a:r>
              <a:rPr lang="nb-NO" sz="700" dirty="0"/>
              <a:t>Ved alle arrangementer leveres ROS-Analyse. </a:t>
            </a:r>
            <a:br>
              <a:rPr lang="nb-NO" sz="700" dirty="0"/>
            </a:br>
            <a:endParaRPr lang="nb-NO" sz="700" dirty="0"/>
          </a:p>
          <a:p>
            <a:r>
              <a:rPr lang="nb-NO" sz="700" b="1" dirty="0"/>
              <a:t>Retningslinjer - om utvidelse av skjenketid/skjenkeområde ved særskilte og spesielle anledninger </a:t>
            </a:r>
            <a:br>
              <a:rPr lang="nb-NO" sz="700" b="1" dirty="0"/>
            </a:br>
            <a:endParaRPr lang="nb-NO" sz="700" b="1" dirty="0"/>
          </a:p>
          <a:p>
            <a:r>
              <a:rPr lang="nb-NO" sz="700" dirty="0"/>
              <a:t>Kommunedirektøren kan gi dispensasjon fra vedtatte retningslinjer for salg- og skjenketider ved spesielle søknader. En søknad om utvidelse av skjenketid/skjenkeområde må sendes kommunen minst 3 uker før arrangementet finner sted. </a:t>
            </a:r>
          </a:p>
          <a:p>
            <a:endParaRPr lang="nb-NO" dirty="0"/>
          </a:p>
        </p:txBody>
      </p:sp>
      <p:sp>
        <p:nvSpPr>
          <p:cNvPr id="4" name="Plassholder for lysbildenummer 3">
            <a:extLst>
              <a:ext uri="{FF2B5EF4-FFF2-40B4-BE49-F238E27FC236}">
                <a16:creationId xmlns:a16="http://schemas.microsoft.com/office/drawing/2014/main" id="{8C72E1E7-46FE-D145-0D32-47E8F8A28494}"/>
              </a:ext>
            </a:extLst>
          </p:cNvPr>
          <p:cNvSpPr>
            <a:spLocks noGrp="1"/>
          </p:cNvSpPr>
          <p:nvPr>
            <p:ph type="sldNum" sz="quarter" idx="12"/>
          </p:nvPr>
        </p:nvSpPr>
        <p:spPr/>
        <p:txBody>
          <a:bodyPr/>
          <a:lstStyle/>
          <a:p>
            <a:fld id="{054A9D49-36BA-43D4-BD41-D1AF5F19F90F}" type="slidenum">
              <a:rPr lang="nb-NO" smtClean="0"/>
              <a:t>7</a:t>
            </a:fld>
            <a:endParaRPr lang="nb-NO"/>
          </a:p>
        </p:txBody>
      </p:sp>
    </p:spTree>
    <p:extLst>
      <p:ext uri="{BB962C8B-B14F-4D97-AF65-F5344CB8AC3E}">
        <p14:creationId xmlns:p14="http://schemas.microsoft.com/office/powerpoint/2010/main" val="582530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C708B5-EB48-BC41-6D2A-25E092602F55}"/>
              </a:ext>
            </a:extLst>
          </p:cNvPr>
          <p:cNvSpPr>
            <a:spLocks noGrp="1"/>
          </p:cNvSpPr>
          <p:nvPr>
            <p:ph type="title"/>
          </p:nvPr>
        </p:nvSpPr>
        <p:spPr>
          <a:xfrm>
            <a:off x="287338" y="229979"/>
            <a:ext cx="2665412" cy="45719"/>
          </a:xfrm>
        </p:spPr>
        <p:txBody>
          <a:bodyPr>
            <a:normAutofit fontScale="90000"/>
          </a:bodyPr>
          <a:lstStyle/>
          <a:p>
            <a:endParaRPr lang="nb-NO" b="0" i="0" u="none" strike="noStrike" kern="100" baseline="0" dirty="0">
              <a:solidFill>
                <a:srgbClr val="0F4761"/>
              </a:solidFill>
              <a:latin typeface="Times New Roman" panose="02020603050405020304" pitchFamily="18" charset="0"/>
            </a:endParaRPr>
          </a:p>
        </p:txBody>
      </p:sp>
      <p:sp>
        <p:nvSpPr>
          <p:cNvPr id="3" name="Plassholder for tekst 2">
            <a:extLst>
              <a:ext uri="{FF2B5EF4-FFF2-40B4-BE49-F238E27FC236}">
                <a16:creationId xmlns:a16="http://schemas.microsoft.com/office/drawing/2014/main" id="{50F57E5D-9EC1-A68D-FDA5-84654795D3DA}"/>
              </a:ext>
            </a:extLst>
          </p:cNvPr>
          <p:cNvSpPr>
            <a:spLocks noGrp="1"/>
          </p:cNvSpPr>
          <p:nvPr>
            <p:ph type="body" idx="1"/>
          </p:nvPr>
        </p:nvSpPr>
        <p:spPr>
          <a:xfrm>
            <a:off x="287338" y="321426"/>
            <a:ext cx="2665412" cy="3569204"/>
          </a:xfrm>
        </p:spPr>
        <p:txBody>
          <a:bodyPr/>
          <a:lstStyle/>
          <a:p>
            <a:r>
              <a:rPr lang="nb-NO" sz="700" b="1" dirty="0"/>
              <a:t>Ambulerende skjenkebevilling (jf. alkoholloven § 4-5). </a:t>
            </a:r>
          </a:p>
          <a:p>
            <a:r>
              <a:rPr lang="nb-NO" sz="700" dirty="0"/>
              <a:t>Ambulerende bevillinger er tenkt brukt ved bryllup, jubileum og lignende arrangementer. Slike bevillinger gis vanligvis til selskapslokaler.</a:t>
            </a:r>
            <a:br>
              <a:rPr lang="nb-NO" sz="700" dirty="0"/>
            </a:br>
            <a:br>
              <a:rPr lang="nb-NO" sz="700" dirty="0"/>
            </a:br>
            <a:r>
              <a:rPr lang="nb-NO" sz="700" dirty="0"/>
              <a:t>Ambulerende bevillinger kan gis for all alkoholholdig drikk, men bare til sluttede selskaper. </a:t>
            </a:r>
            <a:br>
              <a:rPr lang="nb-NO" sz="700" dirty="0"/>
            </a:br>
            <a:r>
              <a:rPr lang="nb-NO" sz="700" dirty="0"/>
              <a:t>Kretsen av personer må ikke være åpen for utenforstående. </a:t>
            </a:r>
            <a:br>
              <a:rPr lang="nb-NO" sz="700" dirty="0"/>
            </a:br>
            <a:r>
              <a:rPr lang="nb-NO" sz="700" dirty="0"/>
              <a:t>Deltakerne må ha en eller annen tilknytning til den eller de som inviterer til selskapet. </a:t>
            </a:r>
            <a:br>
              <a:rPr lang="nb-NO" sz="700" dirty="0"/>
            </a:br>
            <a:r>
              <a:rPr lang="nb-NO" sz="700" dirty="0"/>
              <a:t>Det er ikke tilstrekkelig at man før skjenkingen begynner skriver seg på en liste eller kjøper billetter. </a:t>
            </a:r>
            <a:br>
              <a:rPr lang="nb-NO" sz="700" dirty="0"/>
            </a:br>
            <a:r>
              <a:rPr lang="nb-NO" sz="700" dirty="0"/>
              <a:t>Det har ingen betydning hvorvidt antallet gjester er begrenset, eller at arrangementet i innbydelsen eller i en annonse er betegnet som «sluttet selskap». </a:t>
            </a:r>
            <a:br>
              <a:rPr lang="nb-NO" sz="700" dirty="0"/>
            </a:br>
            <a:r>
              <a:rPr lang="nb-NO" sz="700" dirty="0"/>
              <a:t>Dersom et arrangement for eksempel finner sted i et selskapslokale, må initiativet (invitasjon) komme fra arrangør av arrangementet, ikke fra selskapslokalet.</a:t>
            </a:r>
          </a:p>
          <a:p>
            <a:r>
              <a:rPr lang="nb-NO" sz="700" dirty="0"/>
              <a:t>Søknad om ambulerende bevilling skal være sendt til kommunen minst 3 uker før arrangementet finner sted. </a:t>
            </a:r>
          </a:p>
          <a:p>
            <a:endParaRPr lang="nb-NO" dirty="0"/>
          </a:p>
        </p:txBody>
      </p:sp>
      <p:sp>
        <p:nvSpPr>
          <p:cNvPr id="4" name="Plassholder for lysbildenummer 3">
            <a:extLst>
              <a:ext uri="{FF2B5EF4-FFF2-40B4-BE49-F238E27FC236}">
                <a16:creationId xmlns:a16="http://schemas.microsoft.com/office/drawing/2014/main" id="{0215CA53-BB31-DAD8-132E-560501318AC3}"/>
              </a:ext>
            </a:extLst>
          </p:cNvPr>
          <p:cNvSpPr>
            <a:spLocks noGrp="1"/>
          </p:cNvSpPr>
          <p:nvPr>
            <p:ph type="sldNum" sz="quarter" idx="12"/>
          </p:nvPr>
        </p:nvSpPr>
        <p:spPr/>
        <p:txBody>
          <a:bodyPr/>
          <a:lstStyle/>
          <a:p>
            <a:fld id="{054A9D49-36BA-43D4-BD41-D1AF5F19F90F}" type="slidenum">
              <a:rPr lang="nb-NO" smtClean="0"/>
              <a:t>8</a:t>
            </a:fld>
            <a:endParaRPr lang="nb-NO"/>
          </a:p>
        </p:txBody>
      </p:sp>
    </p:spTree>
    <p:extLst>
      <p:ext uri="{BB962C8B-B14F-4D97-AF65-F5344CB8AC3E}">
        <p14:creationId xmlns:p14="http://schemas.microsoft.com/office/powerpoint/2010/main" val="1860694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D22DA7-7A7D-1C31-4825-1AEFED824F88}"/>
              </a:ext>
            </a:extLst>
          </p:cNvPr>
          <p:cNvSpPr>
            <a:spLocks noGrp="1"/>
          </p:cNvSpPr>
          <p:nvPr>
            <p:ph type="title"/>
          </p:nvPr>
        </p:nvSpPr>
        <p:spPr>
          <a:xfrm>
            <a:off x="287338" y="229979"/>
            <a:ext cx="2665412" cy="45719"/>
          </a:xfrm>
        </p:spPr>
        <p:txBody>
          <a:bodyPr>
            <a:normAutofit fontScale="90000"/>
          </a:bodyPr>
          <a:lstStyle/>
          <a:p>
            <a:endParaRPr lang="nb-NO" b="0" i="0" u="none" strike="noStrike" kern="100" baseline="0" dirty="0">
              <a:solidFill>
                <a:srgbClr val="0F4761"/>
              </a:solidFill>
              <a:latin typeface="Times New Roman" panose="02020603050405020304" pitchFamily="18" charset="0"/>
            </a:endParaRPr>
          </a:p>
        </p:txBody>
      </p:sp>
      <p:sp>
        <p:nvSpPr>
          <p:cNvPr id="3" name="Plassholder for tekst 2">
            <a:extLst>
              <a:ext uri="{FF2B5EF4-FFF2-40B4-BE49-F238E27FC236}">
                <a16:creationId xmlns:a16="http://schemas.microsoft.com/office/drawing/2014/main" id="{C8909DE5-00F4-6BE9-2396-488DCE87E919}"/>
              </a:ext>
            </a:extLst>
          </p:cNvPr>
          <p:cNvSpPr>
            <a:spLocks noGrp="1"/>
          </p:cNvSpPr>
          <p:nvPr>
            <p:ph type="body" idx="1"/>
          </p:nvPr>
        </p:nvSpPr>
        <p:spPr>
          <a:xfrm>
            <a:off x="287338" y="332510"/>
            <a:ext cx="2665412" cy="3558120"/>
          </a:xfrm>
        </p:spPr>
        <p:txBody>
          <a:bodyPr>
            <a:normAutofit lnSpcReduction="10000"/>
          </a:bodyPr>
          <a:lstStyle/>
          <a:p>
            <a:r>
              <a:rPr lang="nb-NO" sz="700" b="1" dirty="0"/>
              <a:t>Skjenketider </a:t>
            </a:r>
          </a:p>
          <a:p>
            <a:r>
              <a:rPr lang="nb-NO" sz="700" dirty="0"/>
              <a:t>Jf. alkohollovens § 4-4, 2 ledd, kan det skjenkes alkohol mellom følgende klokkeslett:</a:t>
            </a:r>
            <a:br>
              <a:rPr lang="nb-NO" sz="700" dirty="0"/>
            </a:br>
            <a:endParaRPr lang="nb-NO" sz="700" dirty="0"/>
          </a:p>
          <a:p>
            <a:r>
              <a:rPr lang="nb-NO" sz="700" dirty="0"/>
              <a:t>Skjenketider for alkoholholdig drikk gruppe 1 og 2: Søndag til torsdag mellom kl. 08.00 og 01.30 Fredag (natt til lørdag) og lørdag (natt til søndag) mellom kl. 08.00 og 02.00.</a:t>
            </a:r>
            <a:br>
              <a:rPr lang="nb-NO" sz="700" dirty="0"/>
            </a:br>
            <a:r>
              <a:rPr lang="nb-NO" sz="700" dirty="0"/>
              <a:t> </a:t>
            </a:r>
          </a:p>
          <a:p>
            <a:r>
              <a:rPr lang="nb-NO" sz="700" dirty="0"/>
              <a:t>Skjenketider for alkoholholdig drikk gruppe 3: Søndag til torsdag mellom kl. 13.00 og 01.30 Fredag (natt til lørdag) og lørdag (natt til søndag) mellom kl.13.00 og 02.00.</a:t>
            </a:r>
            <a:br>
              <a:rPr lang="nb-NO" sz="700" dirty="0"/>
            </a:br>
            <a:endParaRPr lang="nb-NO" sz="700" dirty="0"/>
          </a:p>
          <a:p>
            <a:r>
              <a:rPr lang="nb-NO" sz="700" dirty="0"/>
              <a:t>Skjenketiden på uteservering er lik skjenketiden inne. </a:t>
            </a:r>
            <a:br>
              <a:rPr lang="nb-NO" sz="700" dirty="0"/>
            </a:br>
            <a:endParaRPr lang="nb-NO" sz="700" dirty="0"/>
          </a:p>
          <a:p>
            <a:r>
              <a:rPr lang="nb-NO" sz="700" dirty="0"/>
              <a:t>Skjenkingen avsluttes minst en ½ time før stengetid, jfr. Avviklingstid jf. alkohollovens § 4-4, 6 ledd. For hotell og overnattingssteder med restaurantdrift kan skjenketiden utvides til kl. 02.00 alle dager.</a:t>
            </a:r>
            <a:br>
              <a:rPr lang="nb-NO" sz="700" dirty="0"/>
            </a:br>
            <a:r>
              <a:rPr lang="nb-NO" sz="700" dirty="0"/>
              <a:t> </a:t>
            </a:r>
          </a:p>
          <a:p>
            <a:r>
              <a:rPr lang="nb-NO" sz="700" dirty="0"/>
              <a:t>Offentlige høytidsdager og helligdager, samt dager før disse, kan det skjenkes som på fredager og lørdager på følgende dager: </a:t>
            </a:r>
          </a:p>
          <a:p>
            <a:r>
              <a:rPr lang="nb-NO" sz="700" dirty="0"/>
              <a:t>1.juledag </a:t>
            </a:r>
            <a:br>
              <a:rPr lang="nb-NO" sz="700" dirty="0"/>
            </a:br>
            <a:r>
              <a:rPr lang="nb-NO" sz="700" dirty="0"/>
              <a:t>2. juledag </a:t>
            </a:r>
            <a:br>
              <a:rPr lang="nb-NO" sz="700" dirty="0"/>
            </a:br>
            <a:r>
              <a:rPr lang="nb-NO" sz="700" dirty="0"/>
              <a:t>onsdag før skjærtorsdag </a:t>
            </a:r>
            <a:br>
              <a:rPr lang="nb-NO" sz="700" dirty="0"/>
            </a:br>
            <a:r>
              <a:rPr lang="nb-NO" sz="700" dirty="0"/>
              <a:t>nyttårsaften</a:t>
            </a:r>
            <a:br>
              <a:rPr lang="nb-NO" sz="700" dirty="0"/>
            </a:br>
            <a:r>
              <a:rPr lang="nb-NO" sz="700" dirty="0"/>
              <a:t>skjærtorsdag </a:t>
            </a:r>
            <a:br>
              <a:rPr lang="nb-NO" sz="700" dirty="0"/>
            </a:br>
            <a:r>
              <a:rPr lang="nb-NO" sz="700" dirty="0"/>
              <a:t>langfredag</a:t>
            </a:r>
            <a:br>
              <a:rPr lang="nb-NO" sz="700" dirty="0"/>
            </a:br>
            <a:r>
              <a:rPr lang="nb-NO" sz="700" dirty="0"/>
              <a:t>1. påskedag </a:t>
            </a:r>
            <a:br>
              <a:rPr lang="nb-NO" sz="700" dirty="0"/>
            </a:br>
            <a:r>
              <a:rPr lang="nb-NO" sz="700" dirty="0"/>
              <a:t>dag før Kristi himmelfartsdag </a:t>
            </a:r>
            <a:br>
              <a:rPr lang="nb-NO" sz="700" dirty="0"/>
            </a:br>
            <a:r>
              <a:rPr lang="nb-NO" sz="700" dirty="0"/>
              <a:t>Kristi himmelfartsdag</a:t>
            </a:r>
            <a:br>
              <a:rPr lang="nb-NO" sz="700" dirty="0"/>
            </a:br>
            <a:r>
              <a:rPr lang="nb-NO" sz="700" dirty="0"/>
              <a:t>30. april</a:t>
            </a:r>
            <a:br>
              <a:rPr lang="nb-NO" sz="700" dirty="0"/>
            </a:br>
            <a:r>
              <a:rPr lang="nb-NO" sz="700" dirty="0"/>
              <a:t>1. mai</a:t>
            </a:r>
            <a:br>
              <a:rPr lang="nb-NO" sz="700" dirty="0"/>
            </a:br>
            <a:r>
              <a:rPr lang="nb-NO" sz="700" dirty="0"/>
              <a:t>16. mai </a:t>
            </a:r>
            <a:br>
              <a:rPr lang="nb-NO" sz="700" dirty="0"/>
            </a:br>
            <a:r>
              <a:rPr lang="nb-NO" sz="700" dirty="0"/>
              <a:t>17. mai </a:t>
            </a:r>
            <a:br>
              <a:rPr lang="nb-NO" sz="700" dirty="0"/>
            </a:br>
            <a:r>
              <a:rPr lang="nb-NO" sz="700" dirty="0"/>
              <a:t>1. pinsedag </a:t>
            </a:r>
          </a:p>
          <a:p>
            <a:endParaRPr lang="nb-NO" dirty="0"/>
          </a:p>
        </p:txBody>
      </p:sp>
      <p:sp>
        <p:nvSpPr>
          <p:cNvPr id="4" name="Plassholder for lysbildenummer 3">
            <a:extLst>
              <a:ext uri="{FF2B5EF4-FFF2-40B4-BE49-F238E27FC236}">
                <a16:creationId xmlns:a16="http://schemas.microsoft.com/office/drawing/2014/main" id="{3FB7F8CA-8721-16FD-B59D-5F518A973F6E}"/>
              </a:ext>
            </a:extLst>
          </p:cNvPr>
          <p:cNvSpPr>
            <a:spLocks noGrp="1"/>
          </p:cNvSpPr>
          <p:nvPr>
            <p:ph type="sldNum" sz="quarter" idx="12"/>
          </p:nvPr>
        </p:nvSpPr>
        <p:spPr/>
        <p:txBody>
          <a:bodyPr/>
          <a:lstStyle/>
          <a:p>
            <a:fld id="{054A9D49-36BA-43D4-BD41-D1AF5F19F90F}" type="slidenum">
              <a:rPr lang="nb-NO" smtClean="0"/>
              <a:t>9</a:t>
            </a:fld>
            <a:endParaRPr lang="nb-NO"/>
          </a:p>
        </p:txBody>
      </p:sp>
    </p:spTree>
    <p:extLst>
      <p:ext uri="{BB962C8B-B14F-4D97-AF65-F5344CB8AC3E}">
        <p14:creationId xmlns:p14="http://schemas.microsoft.com/office/powerpoint/2010/main" val="3813707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A12E12-66DE-DA00-E3EC-491CCDB09326}"/>
              </a:ext>
            </a:extLst>
          </p:cNvPr>
          <p:cNvSpPr>
            <a:spLocks noGrp="1"/>
          </p:cNvSpPr>
          <p:nvPr>
            <p:ph type="title"/>
          </p:nvPr>
        </p:nvSpPr>
        <p:spPr>
          <a:xfrm flipV="1">
            <a:off x="287338" y="182880"/>
            <a:ext cx="2665412" cy="47099"/>
          </a:xfrm>
        </p:spPr>
        <p:txBody>
          <a:bodyPr>
            <a:normAutofit fontScale="90000"/>
          </a:bodyPr>
          <a:lstStyle/>
          <a:p>
            <a:endParaRPr lang="nb-NO" b="0" i="0" u="none" strike="noStrike" kern="100" baseline="0" dirty="0">
              <a:solidFill>
                <a:srgbClr val="0F4761"/>
              </a:solidFill>
              <a:latin typeface="Times New Roman" panose="02020603050405020304" pitchFamily="18" charset="0"/>
            </a:endParaRPr>
          </a:p>
        </p:txBody>
      </p:sp>
      <p:sp>
        <p:nvSpPr>
          <p:cNvPr id="3" name="Plassholder for tekst 2">
            <a:extLst>
              <a:ext uri="{FF2B5EF4-FFF2-40B4-BE49-F238E27FC236}">
                <a16:creationId xmlns:a16="http://schemas.microsoft.com/office/drawing/2014/main" id="{03E59AF3-1105-2F59-E38C-A156B8AA05E7}"/>
              </a:ext>
            </a:extLst>
          </p:cNvPr>
          <p:cNvSpPr>
            <a:spLocks noGrp="1"/>
          </p:cNvSpPr>
          <p:nvPr>
            <p:ph type="body" idx="1"/>
          </p:nvPr>
        </p:nvSpPr>
        <p:spPr>
          <a:xfrm>
            <a:off x="287338" y="310342"/>
            <a:ext cx="2665412" cy="3646515"/>
          </a:xfrm>
        </p:spPr>
        <p:txBody>
          <a:bodyPr>
            <a:normAutofit/>
          </a:bodyPr>
          <a:lstStyle/>
          <a:p>
            <a:r>
              <a:rPr lang="nb-NO" sz="700" b="1" dirty="0"/>
              <a:t>Salgstider for dagligvarehandel med salgsbevilling for alkohol gruppe 1</a:t>
            </a:r>
            <a:br>
              <a:rPr lang="nb-NO" sz="700" b="1" dirty="0"/>
            </a:br>
            <a:endParaRPr lang="nb-NO" sz="700" b="1" dirty="0"/>
          </a:p>
          <a:p>
            <a:r>
              <a:rPr lang="nb-NO" sz="700" dirty="0"/>
              <a:t>Salg av alkoholholdig drikk gruppe 1 i dagligvarehandel skal jf. Alkohollovens § 3-7 skje mellom følgende klokkeslett: </a:t>
            </a:r>
          </a:p>
          <a:p>
            <a:r>
              <a:rPr lang="nb-NO" sz="700" dirty="0"/>
              <a:t>Mandag til fredag kl.08.00 og 20.00. </a:t>
            </a:r>
          </a:p>
          <a:p>
            <a:r>
              <a:rPr lang="nb-NO" sz="700" dirty="0"/>
              <a:t>Lørdag og dager før helligdager 08.00 og 18.00 </a:t>
            </a:r>
          </a:p>
          <a:p>
            <a:r>
              <a:rPr lang="nb-NO" sz="700" dirty="0"/>
              <a:t>Det er krav til tydelig merking når det ikke er salg av alkohol. Det er tillatt å selge alkohol på valgdager samt nasjonale folkeavstemninger. </a:t>
            </a:r>
          </a:p>
          <a:p>
            <a:r>
              <a:rPr lang="nb-NO" sz="700" dirty="0"/>
              <a:t>For salgsbevilling kan det dagen før Kristi Himmelfart selges alkoholholdig drikk gruppe 1 frem til kl. 20.00. </a:t>
            </a:r>
          </a:p>
          <a:p>
            <a:r>
              <a:rPr lang="nb-NO" sz="700" dirty="0"/>
              <a:t>Salg og utlevering av alkoholholdig drikk gruppe 1 skal ikke skje på søndag og helligdager, 1. og 17. mai. </a:t>
            </a:r>
            <a:br>
              <a:rPr lang="nb-NO" sz="700" dirty="0"/>
            </a:br>
            <a:endParaRPr lang="nb-NO" sz="700" dirty="0"/>
          </a:p>
          <a:p>
            <a:r>
              <a:rPr lang="nb-NO" sz="700" b="1" dirty="0"/>
              <a:t>Salg av alkohol fra nettbutikk </a:t>
            </a:r>
          </a:p>
          <a:p>
            <a:r>
              <a:rPr lang="nb-NO" sz="700" dirty="0"/>
              <a:t>Salg av alkohol fra nettbutikk er søknadspliktig. </a:t>
            </a:r>
          </a:p>
          <a:p>
            <a:r>
              <a:rPr lang="nb-NO" sz="700" dirty="0"/>
              <a:t>Ved vedtak om bevilling må styrer/</a:t>
            </a:r>
            <a:r>
              <a:rPr lang="nb-NO" sz="700" dirty="0" err="1"/>
              <a:t>reservestyrer</a:t>
            </a:r>
            <a:r>
              <a:rPr lang="nb-NO" sz="700" dirty="0"/>
              <a:t> sørge for: Ved salg av alkoholholdig drikke over nettet skal kunden ved levering kvittere for å ha mottatt alkoholholdig drikke, samt tidspunkt for utlevering.</a:t>
            </a:r>
          </a:p>
          <a:p>
            <a:r>
              <a:rPr lang="nb-NO" sz="700" dirty="0"/>
              <a:t> Leveres det flere varer til kunden, skal den alkoholholdige drikken ha en egen kvittering. Ved tvil om alder, skal det spørres etter legitimasjon, og personlig data noteres ned. Personer som er åpenbart påvirket av rusmidler skal ikke få utlevert og kjøpt alkohol. Kvitteringslisters om inneholder legitimasjonsopplysninger skal oppbevares forsvarlig egen mappe/internkontroll som skal være tilgjengelig for kontrollør. Den som leverer ut alkoholholdigdrikk på vegne av en virksomhet må være fylt 18 år. </a:t>
            </a:r>
          </a:p>
          <a:p>
            <a:r>
              <a:rPr lang="nb-NO" sz="700" dirty="0"/>
              <a:t>Salgsbevilling for salg av alkohol over nettet skal ikke tas i bruk før overnevnte vilkår er iverksatt. Ved hjemkjøring gjelder reglene i punktene under </a:t>
            </a:r>
            <a:r>
              <a:rPr lang="nb-NO" sz="700" i="1" dirty="0"/>
              <a:t>Salgstider for dagligvarehandel med salgsbevilling for alkohol gruppe 1. </a:t>
            </a:r>
            <a:endParaRPr lang="nb-NO" sz="700" dirty="0"/>
          </a:p>
          <a:p>
            <a:endParaRPr lang="nb-NO" dirty="0"/>
          </a:p>
        </p:txBody>
      </p:sp>
      <p:sp>
        <p:nvSpPr>
          <p:cNvPr id="4" name="Plassholder for lysbildenummer 3">
            <a:extLst>
              <a:ext uri="{FF2B5EF4-FFF2-40B4-BE49-F238E27FC236}">
                <a16:creationId xmlns:a16="http://schemas.microsoft.com/office/drawing/2014/main" id="{9AC336AE-49A2-79DA-FEDD-3331FE5A011F}"/>
              </a:ext>
            </a:extLst>
          </p:cNvPr>
          <p:cNvSpPr>
            <a:spLocks noGrp="1"/>
          </p:cNvSpPr>
          <p:nvPr>
            <p:ph type="sldNum" sz="quarter" idx="12"/>
          </p:nvPr>
        </p:nvSpPr>
        <p:spPr/>
        <p:txBody>
          <a:bodyPr/>
          <a:lstStyle/>
          <a:p>
            <a:fld id="{054A9D49-36BA-43D4-BD41-D1AF5F19F90F}" type="slidenum">
              <a:rPr lang="nb-NO" smtClean="0"/>
              <a:t>10</a:t>
            </a:fld>
            <a:endParaRPr lang="nb-NO"/>
          </a:p>
        </p:txBody>
      </p:sp>
    </p:spTree>
    <p:extLst>
      <p:ext uri="{BB962C8B-B14F-4D97-AF65-F5344CB8AC3E}">
        <p14:creationId xmlns:p14="http://schemas.microsoft.com/office/powerpoint/2010/main" val="3638992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91BCAD-FBF3-E7C3-BCA1-346A8DC641BB}"/>
              </a:ext>
            </a:extLst>
          </p:cNvPr>
          <p:cNvSpPr>
            <a:spLocks noGrp="1"/>
          </p:cNvSpPr>
          <p:nvPr>
            <p:ph type="title"/>
          </p:nvPr>
        </p:nvSpPr>
        <p:spPr>
          <a:xfrm>
            <a:off x="287338" y="229979"/>
            <a:ext cx="2665412" cy="45719"/>
          </a:xfrm>
        </p:spPr>
        <p:txBody>
          <a:bodyPr>
            <a:normAutofit fontScale="90000"/>
          </a:bodyPr>
          <a:lstStyle/>
          <a:p>
            <a:endParaRPr lang="nb-NO" b="0" i="0" u="none" strike="noStrike" kern="100" baseline="0" dirty="0">
              <a:solidFill>
                <a:srgbClr val="0F4761"/>
              </a:solidFill>
              <a:latin typeface="Times New Roman" panose="02020603050405020304" pitchFamily="18" charset="0"/>
            </a:endParaRPr>
          </a:p>
        </p:txBody>
      </p:sp>
      <p:sp>
        <p:nvSpPr>
          <p:cNvPr id="3" name="Plassholder for tekst 2">
            <a:extLst>
              <a:ext uri="{FF2B5EF4-FFF2-40B4-BE49-F238E27FC236}">
                <a16:creationId xmlns:a16="http://schemas.microsoft.com/office/drawing/2014/main" id="{A0D59DAC-882B-2280-9EBE-70D38A669C3E}"/>
              </a:ext>
            </a:extLst>
          </p:cNvPr>
          <p:cNvSpPr>
            <a:spLocks noGrp="1"/>
          </p:cNvSpPr>
          <p:nvPr>
            <p:ph type="body" idx="1"/>
          </p:nvPr>
        </p:nvSpPr>
        <p:spPr>
          <a:xfrm>
            <a:off x="287338" y="376844"/>
            <a:ext cx="2665412" cy="3513785"/>
          </a:xfrm>
        </p:spPr>
        <p:txBody>
          <a:bodyPr/>
          <a:lstStyle/>
          <a:p>
            <a:r>
              <a:rPr lang="nb-NO" sz="700" b="1" dirty="0"/>
              <a:t>Gebyr for enkeltarrangement og alminnelig salgs- og skjenkebevilling </a:t>
            </a:r>
            <a:br>
              <a:rPr lang="nb-NO" sz="700" b="1" dirty="0"/>
            </a:br>
            <a:endParaRPr lang="nb-NO" sz="700" b="1" dirty="0"/>
          </a:p>
          <a:p>
            <a:r>
              <a:rPr lang="nb-NO" sz="700" dirty="0"/>
              <a:t>Gebyr for skjenke- og salgsbevilling er hjemlet i alkoholforskriftens § 6-2, 3 ledd. </a:t>
            </a:r>
          </a:p>
          <a:p>
            <a:r>
              <a:rPr lang="nb-NO" sz="700" dirty="0"/>
              <a:t>Årlige justeringer i gebyrsatser foretas ifølge Forskrift om endring i forskrift 8. juni 2005 nr. 538 om omsetning av alkoholholdig drikk mv., og trer i kraft hvert år 1. januar. </a:t>
            </a:r>
          </a:p>
          <a:p>
            <a:r>
              <a:rPr lang="nb-NO" sz="700" dirty="0"/>
              <a:t>Alminnelig salgs- og skjenkebevilling faktureres en gang hvert år etter at bevillingshaver har sendt inn omsetningsoppgaver. Fristen for innsending er 1. april. </a:t>
            </a:r>
          </a:p>
          <a:p>
            <a:r>
              <a:rPr lang="nb-NO" sz="700" b="1" dirty="0"/>
              <a:t>Kommunens kontroll med salgs- og skjenkebevillinger </a:t>
            </a:r>
            <a:br>
              <a:rPr lang="nb-NO" sz="700" b="1" dirty="0"/>
            </a:br>
            <a:endParaRPr lang="nb-NO" sz="700" b="1" dirty="0"/>
          </a:p>
          <a:p>
            <a:r>
              <a:rPr lang="nb-NO" sz="700" dirty="0"/>
              <a:t>Ved brudd på alkoholloven, med tilhørende forskrift om endring i forskrift om omsetning av alkoholholdig drikk mv og kommunen sine alkoholpolitiske retningslinjer blir det gitt prikker etter et felles nasjonalt prikktildelingssystem. </a:t>
            </a:r>
          </a:p>
          <a:p>
            <a:r>
              <a:rPr lang="nb-NO" sz="700" dirty="0"/>
              <a:t>Sak om Prikkbelastning ved overtredelse ved kontroll av salgs og skjenkebevilling av alkohol ble vedtatt i kommunestyret 22.09.2026 i sak 013/26. </a:t>
            </a:r>
          </a:p>
          <a:p>
            <a:endParaRPr lang="nb-NO" dirty="0"/>
          </a:p>
        </p:txBody>
      </p:sp>
      <p:sp>
        <p:nvSpPr>
          <p:cNvPr id="4" name="Plassholder for lysbildenummer 3">
            <a:extLst>
              <a:ext uri="{FF2B5EF4-FFF2-40B4-BE49-F238E27FC236}">
                <a16:creationId xmlns:a16="http://schemas.microsoft.com/office/drawing/2014/main" id="{815F3590-A443-ED32-1676-17E0F79BAE82}"/>
              </a:ext>
            </a:extLst>
          </p:cNvPr>
          <p:cNvSpPr>
            <a:spLocks noGrp="1"/>
          </p:cNvSpPr>
          <p:nvPr>
            <p:ph type="sldNum" sz="quarter" idx="12"/>
          </p:nvPr>
        </p:nvSpPr>
        <p:spPr/>
        <p:txBody>
          <a:bodyPr/>
          <a:lstStyle/>
          <a:p>
            <a:fld id="{054A9D49-36BA-43D4-BD41-D1AF5F19F90F}" type="slidenum">
              <a:rPr lang="nb-NO" smtClean="0"/>
              <a:t>11</a:t>
            </a:fld>
            <a:endParaRPr lang="nb-NO"/>
          </a:p>
        </p:txBody>
      </p:sp>
    </p:spTree>
    <p:extLst>
      <p:ext uri="{BB962C8B-B14F-4D97-AF65-F5344CB8AC3E}">
        <p14:creationId xmlns:p14="http://schemas.microsoft.com/office/powerpoint/2010/main" val="2637910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871D2C-3B6B-5BEF-A744-3B1D98938FFE}"/>
              </a:ext>
            </a:extLst>
          </p:cNvPr>
          <p:cNvSpPr>
            <a:spLocks noGrp="1"/>
          </p:cNvSpPr>
          <p:nvPr>
            <p:ph type="title"/>
          </p:nvPr>
        </p:nvSpPr>
        <p:spPr>
          <a:xfrm>
            <a:off x="287338" y="229979"/>
            <a:ext cx="2665412" cy="45719"/>
          </a:xfrm>
        </p:spPr>
        <p:txBody>
          <a:bodyPr>
            <a:normAutofit fontScale="90000"/>
          </a:bodyPr>
          <a:lstStyle/>
          <a:p>
            <a:endParaRPr lang="nb-NO" b="1" i="0" u="none" strike="noStrike" kern="100" baseline="0" dirty="0">
              <a:solidFill>
                <a:srgbClr val="0F4761"/>
              </a:solidFill>
              <a:latin typeface="Times New Roman" panose="02020603050405020304" pitchFamily="18" charset="0"/>
            </a:endParaRPr>
          </a:p>
        </p:txBody>
      </p:sp>
      <p:sp>
        <p:nvSpPr>
          <p:cNvPr id="3" name="Plassholder for tekst 2">
            <a:extLst>
              <a:ext uri="{FF2B5EF4-FFF2-40B4-BE49-F238E27FC236}">
                <a16:creationId xmlns:a16="http://schemas.microsoft.com/office/drawing/2014/main" id="{280B3753-20EE-A4B8-E452-345033CE30D2}"/>
              </a:ext>
            </a:extLst>
          </p:cNvPr>
          <p:cNvSpPr>
            <a:spLocks noGrp="1"/>
          </p:cNvSpPr>
          <p:nvPr>
            <p:ph type="body" idx="1"/>
          </p:nvPr>
        </p:nvSpPr>
        <p:spPr>
          <a:xfrm>
            <a:off x="287338" y="371302"/>
            <a:ext cx="2665412" cy="3519327"/>
          </a:xfrm>
        </p:spPr>
        <p:txBody>
          <a:bodyPr>
            <a:normAutofit fontScale="92500" lnSpcReduction="10000"/>
          </a:bodyPr>
          <a:lstStyle/>
          <a:p>
            <a:r>
              <a:rPr lang="nb-NO" sz="800" b="1" dirty="0"/>
              <a:t>Prikkbelastningen er gitt i forskriften som følger: </a:t>
            </a:r>
          </a:p>
          <a:p>
            <a:r>
              <a:rPr lang="nb-NO" sz="800" i="1" dirty="0"/>
              <a:t>Følgende overtredelser fører til tildeling av åtte prikker: </a:t>
            </a:r>
          </a:p>
          <a:p>
            <a:r>
              <a:rPr lang="nb-NO" sz="800" dirty="0"/>
              <a:t>• Salg, utlevering eller skjenking til person som er under 18 år </a:t>
            </a:r>
            <a:br>
              <a:rPr lang="nb-NO" sz="800" dirty="0"/>
            </a:br>
            <a:r>
              <a:rPr lang="nb-NO" sz="800" dirty="0"/>
              <a:t>• Brudd på bistandsplikten </a:t>
            </a:r>
            <a:br>
              <a:rPr lang="nb-NO" sz="800" dirty="0"/>
            </a:br>
            <a:r>
              <a:rPr lang="nb-NO" sz="800" dirty="0"/>
              <a:t>• Brudd på kravet om forsvarlig drift </a:t>
            </a:r>
            <a:br>
              <a:rPr lang="nb-NO" sz="800" dirty="0"/>
            </a:br>
            <a:r>
              <a:rPr lang="nb-NO" sz="800" dirty="0"/>
              <a:t>• Hindring av kommunal kontroll </a:t>
            </a:r>
          </a:p>
          <a:p>
            <a:r>
              <a:rPr lang="nb-NO" sz="800" i="1" dirty="0"/>
              <a:t>Følgende overtredelser fører til tildeling av fire prikker: </a:t>
            </a:r>
          </a:p>
          <a:p>
            <a:r>
              <a:rPr lang="nb-NO" sz="800" dirty="0"/>
              <a:t>• Salg og utlevering til person som er åpenbart påvirket av rusmidler-skjenking til person som er eller må antas å bli åpenbart påvirket av rusmidler </a:t>
            </a:r>
            <a:br>
              <a:rPr lang="nb-NO" sz="800" dirty="0"/>
            </a:br>
            <a:r>
              <a:rPr lang="nb-NO" sz="800" dirty="0"/>
              <a:t>• Brudd på salgs-, utlevering- og skjenketidsbestemmelsene </a:t>
            </a:r>
            <a:br>
              <a:rPr lang="nb-NO" sz="800" dirty="0"/>
            </a:br>
            <a:r>
              <a:rPr lang="nb-NO" sz="800" dirty="0"/>
              <a:t>• Skjenking av brennevin til person på 18 eller 19 år </a:t>
            </a:r>
            <a:br>
              <a:rPr lang="nb-NO" sz="800" dirty="0"/>
            </a:br>
            <a:r>
              <a:rPr lang="nb-NO" sz="800" dirty="0"/>
              <a:t>• Brudd på alderskravet til den som selger, utleverer eller skjenker alkoholholdig drikk </a:t>
            </a:r>
          </a:p>
          <a:p>
            <a:r>
              <a:rPr lang="nb-NO" sz="800" i="1" dirty="0"/>
              <a:t>Følgende overtredelser fører til tildeling av to prikker: </a:t>
            </a:r>
          </a:p>
          <a:p>
            <a:r>
              <a:rPr lang="nb-NO" sz="800" dirty="0"/>
              <a:t>• Det gis adgang til lokalet til person som er åpenbart påvirket av rusmidler, eller bevillingshaver ikke sørger for at person som er åpenbart påvirket av rusmidler forlater stedet </a:t>
            </a:r>
            <a:br>
              <a:rPr lang="nb-NO" sz="800" dirty="0"/>
            </a:br>
            <a:r>
              <a:rPr lang="nb-NO" sz="800" dirty="0"/>
              <a:t>• Mangler ved bevillingshavers internkontroll-manglende levering av omsetningsoppgave, innen kommunens frist </a:t>
            </a:r>
            <a:br>
              <a:rPr lang="nb-NO" sz="800" dirty="0"/>
            </a:br>
            <a:r>
              <a:rPr lang="nb-NO" sz="800" dirty="0"/>
              <a:t>• Manglende betaling av bevillingsgebyr innen kommunens frist </a:t>
            </a:r>
            <a:br>
              <a:rPr lang="nb-NO" sz="800" dirty="0"/>
            </a:br>
            <a:r>
              <a:rPr lang="nb-NO" sz="800" dirty="0"/>
              <a:t>• Brudd på kravet om styrer og stedfortreder </a:t>
            </a:r>
            <a:br>
              <a:rPr lang="nb-NO" sz="800" dirty="0"/>
            </a:br>
            <a:r>
              <a:rPr lang="nb-NO" sz="800" dirty="0"/>
              <a:t>• Gjentatt narkotikaomsetning på skjenkestedet 7 </a:t>
            </a:r>
            <a:br>
              <a:rPr lang="nb-NO" sz="800" dirty="0"/>
            </a:br>
            <a:r>
              <a:rPr lang="nb-NO" sz="800" dirty="0"/>
              <a:t>• Gjentatt diskriminering </a:t>
            </a:r>
          </a:p>
          <a:p>
            <a:r>
              <a:rPr lang="nb-NO" sz="800" i="1" dirty="0"/>
              <a:t>Følgende overtredelser fører til tildeling av én prikk: </a:t>
            </a:r>
          </a:p>
          <a:p>
            <a:r>
              <a:rPr lang="nb-NO" sz="800" dirty="0"/>
              <a:t>• Brudd på kravet om alkoholfrie alternativer </a:t>
            </a:r>
            <a:br>
              <a:rPr lang="nb-NO" sz="800" dirty="0"/>
            </a:br>
            <a:r>
              <a:rPr lang="nb-NO" sz="800" dirty="0"/>
              <a:t>• Brudd på regler om skjenkemengde </a:t>
            </a:r>
            <a:br>
              <a:rPr lang="nb-NO" sz="800" dirty="0"/>
            </a:br>
            <a:r>
              <a:rPr lang="nb-NO" sz="800" dirty="0"/>
              <a:t>• Konsum av medbrakt alkoholholdig drikk </a:t>
            </a:r>
            <a:br>
              <a:rPr lang="nb-NO" sz="800" dirty="0"/>
            </a:br>
            <a:r>
              <a:rPr lang="nb-NO" sz="800" dirty="0"/>
              <a:t>• Gjester medtar alkohol ut av lokalet </a:t>
            </a:r>
            <a:br>
              <a:rPr lang="nb-NO" sz="800" dirty="0"/>
            </a:br>
            <a:r>
              <a:rPr lang="nb-NO" sz="800" dirty="0"/>
              <a:t>• Brudd på krav om plassering av alkoholholdig drikk på salgssted </a:t>
            </a:r>
            <a:br>
              <a:rPr lang="nb-NO" sz="800" dirty="0"/>
            </a:br>
            <a:r>
              <a:rPr lang="nb-NO" sz="800" dirty="0"/>
              <a:t>• Brudd på vilkår i bevillingsvedtaket </a:t>
            </a:r>
            <a:br>
              <a:rPr lang="nb-NO" sz="800" dirty="0"/>
            </a:br>
            <a:r>
              <a:rPr lang="nb-NO" sz="800" dirty="0"/>
              <a:t>• Brudd på reklameforbudet </a:t>
            </a:r>
            <a:br>
              <a:rPr lang="nb-NO" sz="800" dirty="0"/>
            </a:br>
            <a:r>
              <a:rPr lang="nb-NO" sz="800" dirty="0"/>
              <a:t>• Andre overtredelser som omfattes av alkoholloven § 1-8 første ledd </a:t>
            </a:r>
          </a:p>
          <a:p>
            <a:endParaRPr lang="nb-NO" dirty="0"/>
          </a:p>
        </p:txBody>
      </p:sp>
      <p:sp>
        <p:nvSpPr>
          <p:cNvPr id="4" name="Plassholder for lysbildenummer 3">
            <a:extLst>
              <a:ext uri="{FF2B5EF4-FFF2-40B4-BE49-F238E27FC236}">
                <a16:creationId xmlns:a16="http://schemas.microsoft.com/office/drawing/2014/main" id="{D7AB9D9E-4F6F-83F1-7AB1-B7DCAD16B9DA}"/>
              </a:ext>
            </a:extLst>
          </p:cNvPr>
          <p:cNvSpPr>
            <a:spLocks noGrp="1"/>
          </p:cNvSpPr>
          <p:nvPr>
            <p:ph type="sldNum" sz="quarter" idx="12"/>
          </p:nvPr>
        </p:nvSpPr>
        <p:spPr/>
        <p:txBody>
          <a:bodyPr/>
          <a:lstStyle/>
          <a:p>
            <a:fld id="{054A9D49-36BA-43D4-BD41-D1AF5F19F90F}" type="slidenum">
              <a:rPr lang="nb-NO" smtClean="0"/>
              <a:t>12</a:t>
            </a:fld>
            <a:endParaRPr lang="nb-NO"/>
          </a:p>
        </p:txBody>
      </p:sp>
    </p:spTree>
    <p:extLst>
      <p:ext uri="{BB962C8B-B14F-4D97-AF65-F5344CB8AC3E}">
        <p14:creationId xmlns:p14="http://schemas.microsoft.com/office/powerpoint/2010/main" val="272947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4EA1DD-F44D-1AB0-7759-1A1CF99CCD38}"/>
              </a:ext>
            </a:extLst>
          </p:cNvPr>
          <p:cNvSpPr>
            <a:spLocks noGrp="1"/>
          </p:cNvSpPr>
          <p:nvPr>
            <p:ph type="title"/>
          </p:nvPr>
        </p:nvSpPr>
        <p:spPr>
          <a:xfrm>
            <a:off x="287338" y="229979"/>
            <a:ext cx="2665412" cy="63737"/>
          </a:xfrm>
        </p:spPr>
        <p:txBody>
          <a:bodyPr>
            <a:normAutofit fontScale="90000"/>
          </a:bodyPr>
          <a:lstStyle/>
          <a:p>
            <a:endParaRPr lang="nb-NO" b="0" i="0" u="none" strike="noStrike" kern="100" baseline="0" dirty="0">
              <a:solidFill>
                <a:srgbClr val="0F4761"/>
              </a:solidFill>
              <a:latin typeface="Times New Roman" panose="02020603050405020304" pitchFamily="18" charset="0"/>
            </a:endParaRPr>
          </a:p>
        </p:txBody>
      </p:sp>
      <p:sp>
        <p:nvSpPr>
          <p:cNvPr id="3" name="Plassholder for tekst 2">
            <a:extLst>
              <a:ext uri="{FF2B5EF4-FFF2-40B4-BE49-F238E27FC236}">
                <a16:creationId xmlns:a16="http://schemas.microsoft.com/office/drawing/2014/main" id="{5C076F6B-C766-59D5-EDEE-C654DD14B7D4}"/>
              </a:ext>
            </a:extLst>
          </p:cNvPr>
          <p:cNvSpPr>
            <a:spLocks noGrp="1"/>
          </p:cNvSpPr>
          <p:nvPr>
            <p:ph type="body" idx="1"/>
          </p:nvPr>
        </p:nvSpPr>
        <p:spPr>
          <a:xfrm>
            <a:off x="287338" y="382386"/>
            <a:ext cx="2665412" cy="3508244"/>
          </a:xfrm>
        </p:spPr>
        <p:txBody>
          <a:bodyPr/>
          <a:lstStyle/>
          <a:p>
            <a:r>
              <a:rPr lang="nb-NO" sz="700" dirty="0"/>
              <a:t>Det foreslås at kommunestyret delegerer myndigheten til å utstede prikker til kommunedirektøren. </a:t>
            </a:r>
          </a:p>
          <a:p>
            <a:r>
              <a:rPr lang="nb-NO" sz="700" dirty="0"/>
              <a:t>Prikkbelastning skal innlemmes i Rusmiddelspolitisk handlingsplan/alkoholpolitiske retningslinjer. </a:t>
            </a:r>
          </a:p>
          <a:p>
            <a:r>
              <a:rPr lang="nb-NO" sz="700" dirty="0"/>
              <a:t>I tråd med prikketildelingssystemet kan salgs- og skjenkebevillinger inndras for en periode ved brudd på alkoholloven, med tilhørende forskrift og/eller kommunen sin alkoholpolitiske 6 retningslinje. Kommunedirektøren fatter vedtak om en eventuell inndragning av salgs- og skjenkebevilling. </a:t>
            </a:r>
          </a:p>
          <a:p>
            <a:r>
              <a:rPr lang="nb-NO" sz="700" dirty="0"/>
              <a:t>Fylkesmannen er klageinstans for inndragningsvedtak. Når det gjelder utøving av kontroller, vises det til kap. 9 Kontroll med salg- og skjenkebevillinger i forskrift om omsetning av alkoholdig drikk </a:t>
            </a:r>
            <a:r>
              <a:rPr lang="nb-NO" sz="700" dirty="0" err="1"/>
              <a:t>m.v</a:t>
            </a:r>
            <a:r>
              <a:rPr lang="nb-NO" sz="700" dirty="0"/>
              <a:t>.</a:t>
            </a:r>
          </a:p>
          <a:p>
            <a:endParaRPr lang="nb-NO" dirty="0"/>
          </a:p>
        </p:txBody>
      </p:sp>
      <p:sp>
        <p:nvSpPr>
          <p:cNvPr id="4" name="Plassholder for lysbildenummer 3">
            <a:extLst>
              <a:ext uri="{FF2B5EF4-FFF2-40B4-BE49-F238E27FC236}">
                <a16:creationId xmlns:a16="http://schemas.microsoft.com/office/drawing/2014/main" id="{140B9DBB-F59F-9B8A-4CDB-1F8F672C16A6}"/>
              </a:ext>
            </a:extLst>
          </p:cNvPr>
          <p:cNvSpPr>
            <a:spLocks noGrp="1"/>
          </p:cNvSpPr>
          <p:nvPr>
            <p:ph type="sldNum" sz="quarter" idx="12"/>
          </p:nvPr>
        </p:nvSpPr>
        <p:spPr/>
        <p:txBody>
          <a:bodyPr/>
          <a:lstStyle/>
          <a:p>
            <a:fld id="{054A9D49-36BA-43D4-BD41-D1AF5F19F90F}" type="slidenum">
              <a:rPr lang="nb-NO" smtClean="0"/>
              <a:t>13</a:t>
            </a:fld>
            <a:endParaRPr lang="nb-NO"/>
          </a:p>
        </p:txBody>
      </p:sp>
    </p:spTree>
    <p:extLst>
      <p:ext uri="{BB962C8B-B14F-4D97-AF65-F5344CB8AC3E}">
        <p14:creationId xmlns:p14="http://schemas.microsoft.com/office/powerpoint/2010/main" val="243149088"/>
      </p:ext>
    </p:extLst>
  </p:cSld>
  <p:clrMapOvr>
    <a:masterClrMapping/>
  </p:clrMapOvr>
</p:sld>
</file>

<file path=ppt/theme/theme1.xml><?xml version="1.0" encoding="utf-8"?>
<a:theme xmlns:a="http://schemas.openxmlformats.org/drawingml/2006/main" name="Skisse_Eidskog_annonse_90x120m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isse_Eidskog_annonse_90x120mm_2.12.21" id="{87AEC359-13D4-BF45-931B-E8E80CF5A9F4}" vid="{400E522E-EF16-184A-BA47-40B1EB5B036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Skisse_Eidskog_annonse_90x120mm</Template>
  <TotalTime>62</TotalTime>
  <Words>2464</Words>
  <Application>Microsoft Office PowerPoint</Application>
  <PresentationFormat>Egendefinert</PresentationFormat>
  <Paragraphs>133</Paragraphs>
  <Slides>13</Slides>
  <Notes>0</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13</vt:i4>
      </vt:variant>
    </vt:vector>
  </HeadingPairs>
  <TitlesOfParts>
    <vt:vector size="21" baseType="lpstr">
      <vt:lpstr>Aptos</vt:lpstr>
      <vt:lpstr>Arial</vt:lpstr>
      <vt:lpstr>Calibri</vt:lpstr>
      <vt:lpstr>Calibri Light</vt:lpstr>
      <vt:lpstr>Times New Roman</vt:lpstr>
      <vt:lpstr>Ubuntu</vt:lpstr>
      <vt:lpstr>Ubuntu Light</vt:lpstr>
      <vt:lpstr>Skisse_Eidskog_annonse_90x120mm</vt:lpstr>
      <vt:lpstr>Alkoholpolitiske retningslinjer </vt:lpstr>
      <vt:lpstr>Innhold</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Eidskog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Anita Duelien Slåen</dc:creator>
  <cp:lastModifiedBy>Monica Hagen</cp:lastModifiedBy>
  <cp:revision>3</cp:revision>
  <dcterms:created xsi:type="dcterms:W3CDTF">2022-01-11T13:11:27Z</dcterms:created>
  <dcterms:modified xsi:type="dcterms:W3CDTF">2026-10-08T11:23:25Z</dcterms:modified>
</cp:coreProperties>
</file>